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7" r:id="rId2"/>
    <p:sldMasterId id="2147483687" r:id="rId3"/>
    <p:sldMasterId id="2147483699" r:id="rId4"/>
    <p:sldMasterId id="2147483716" r:id="rId5"/>
    <p:sldMasterId id="2147483719" r:id="rId6"/>
    <p:sldMasterId id="2147483723" r:id="rId7"/>
    <p:sldMasterId id="2147483725" r:id="rId8"/>
    <p:sldMasterId id="2147483727" r:id="rId9"/>
  </p:sldMasterIdLst>
  <p:sldIdLst>
    <p:sldId id="256" r:id="rId10"/>
    <p:sldId id="346" r:id="rId11"/>
    <p:sldId id="380" r:id="rId12"/>
    <p:sldId id="291" r:id="rId13"/>
    <p:sldId id="259" r:id="rId14"/>
    <p:sldId id="261" r:id="rId15"/>
    <p:sldId id="260" r:id="rId16"/>
    <p:sldId id="305" r:id="rId17"/>
    <p:sldId id="330" r:id="rId18"/>
    <p:sldId id="263" r:id="rId19"/>
    <p:sldId id="311" r:id="rId20"/>
    <p:sldId id="342" r:id="rId21"/>
    <p:sldId id="265" r:id="rId22"/>
    <p:sldId id="308" r:id="rId23"/>
    <p:sldId id="298" r:id="rId24"/>
    <p:sldId id="332" r:id="rId25"/>
    <p:sldId id="349" r:id="rId26"/>
    <p:sldId id="352" r:id="rId27"/>
    <p:sldId id="354" r:id="rId28"/>
    <p:sldId id="366" r:id="rId29"/>
    <p:sldId id="293" r:id="rId30"/>
    <p:sldId id="294" r:id="rId31"/>
    <p:sldId id="296" r:id="rId32"/>
    <p:sldId id="299" r:id="rId33"/>
    <p:sldId id="267" r:id="rId34"/>
    <p:sldId id="356" r:id="rId35"/>
    <p:sldId id="273" r:id="rId36"/>
    <p:sldId id="268" r:id="rId37"/>
    <p:sldId id="333" r:id="rId38"/>
    <p:sldId id="269" r:id="rId39"/>
    <p:sldId id="341" r:id="rId40"/>
    <p:sldId id="358" r:id="rId41"/>
    <p:sldId id="360" r:id="rId42"/>
    <p:sldId id="362" r:id="rId43"/>
    <p:sldId id="367" r:id="rId44"/>
    <p:sldId id="368" r:id="rId45"/>
    <p:sldId id="370" r:id="rId46"/>
    <p:sldId id="338" r:id="rId47"/>
    <p:sldId id="364" r:id="rId48"/>
    <p:sldId id="309" r:id="rId49"/>
    <p:sldId id="339" r:id="rId50"/>
    <p:sldId id="312" r:id="rId51"/>
    <p:sldId id="279" r:id="rId52"/>
    <p:sldId id="340" r:id="rId53"/>
    <p:sldId id="314" r:id="rId54"/>
    <p:sldId id="316" r:id="rId55"/>
    <p:sldId id="286" r:id="rId56"/>
    <p:sldId id="377" r:id="rId57"/>
    <p:sldId id="383" r:id="rId58"/>
    <p:sldId id="384" r:id="rId59"/>
    <p:sldId id="389" r:id="rId60"/>
    <p:sldId id="390" r:id="rId61"/>
    <p:sldId id="391" r:id="rId62"/>
    <p:sldId id="387" r:id="rId63"/>
    <p:sldId id="373" r:id="rId64"/>
    <p:sldId id="379" r:id="rId65"/>
    <p:sldId id="375" r:id="rId66"/>
    <p:sldId id="385" r:id="rId67"/>
    <p:sldId id="386" r:id="rId68"/>
    <p:sldId id="317" r:id="rId69"/>
    <p:sldId id="319" r:id="rId70"/>
    <p:sldId id="336" r:id="rId71"/>
    <p:sldId id="334" r:id="rId72"/>
    <p:sldId id="320" r:id="rId73"/>
    <p:sldId id="322" r:id="rId74"/>
    <p:sldId id="302" r:id="rId75"/>
    <p:sldId id="323" r:id="rId76"/>
    <p:sldId id="393" r:id="rId77"/>
    <p:sldId id="394" r:id="rId78"/>
    <p:sldId id="327" r:id="rId79"/>
    <p:sldId id="325" r:id="rId80"/>
    <p:sldId id="371" r:id="rId8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GIC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5843"/>
    <a:srgbClr val="FF33CC"/>
    <a:srgbClr val="FFFF66"/>
    <a:srgbClr val="800000"/>
    <a:srgbClr val="FF3300"/>
    <a:srgbClr val="FF99FF"/>
    <a:srgbClr val="00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6" autoAdjust="0"/>
    <p:restoredTop sz="94604" autoAdjust="0"/>
  </p:normalViewPr>
  <p:slideViewPr>
    <p:cSldViewPr>
      <p:cViewPr varScale="1">
        <p:scale>
          <a:sx n="109" d="100"/>
          <a:sy n="109" d="100"/>
        </p:scale>
        <p:origin x="136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viewProps" Target="viewProp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61" Type="http://schemas.openxmlformats.org/officeDocument/2006/relationships/slide" Target="slides/slide52.xml"/><Relationship Id="rId8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image" Target="../media/image183.png"/><Relationship Id="rId4" Type="http://schemas.openxmlformats.org/officeDocument/2006/relationships/image" Target="../media/image18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9DFD4-1CF6-4263-855D-F0403AEB1F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BC6BE-E073-4CD6-AB7F-1352AB457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500B3-9A49-468C-9423-15249E98F2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1B260-9317-437B-9AF2-082001B9AE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126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DEBA4-64F0-4504-8F37-550C0D8E4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plit orient="vert"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D1F65-95B2-4D56-A19D-65A78B2455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3DED0-2C65-47AA-B1BA-273BBE251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E3E30-9CE5-4922-B648-0741504AD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ED677-535D-46B6-8C57-41D2ED93D0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63384-1699-4D16-8BEA-9BFE87E15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971D1-C47C-4B9F-915C-D42A6F7A2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EB44D-F4A3-4379-A7EB-53870515F3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D94EA-1906-4721-824D-55BD97ABB0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DB9E1-538D-4C05-B23C-D5AB640AD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A2C94-5526-4BCC-A250-757DD39B37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4599E-EE40-477E-88F5-0D7B72E787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4132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4132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12EA-A157-482F-A5F7-21CBF4879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plit orient="vert" dir="in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94C2E-908D-4B36-8BF5-67DCE3853D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6DDCF-1791-4B29-8634-742A35869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0650C-F72B-440F-A1FB-49EBA2038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59073-09EB-4900-8EDB-9DFA4C72B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B0760-1284-4EF8-A26C-BE68E2CA95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C3708-7C14-4128-B23E-5653A9171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FA525-A9EC-45C3-ACF3-710B9B80E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B754E-85B1-4243-8C45-AA649B1F7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16AAB-2240-44C8-AC91-6725DF547E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AEF1B-3577-4815-BBDC-49CA6E7EC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1B471-D3EC-4756-BA53-5413C4062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6797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797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A755A-090D-4B1B-9A44-AD812EBB7C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plit orient="vert" dir="in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ADC9A-3FAE-4BD4-BCB9-246C075985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split orient="vert" dir="in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A44DF-CB23-44C1-AF5C-D725C2D8EC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split orient="vert" dir="in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A43A0-0261-43AD-BB78-8FA9EBD0E4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split orient="vert" dir="in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F7AA9-6667-4BF6-A267-D419A28FAD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split orient="vert" dir="in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DC365-CE0D-4766-84EA-9185C8156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D29BE-51D8-44C1-AEB9-DDC4D13AE9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3F433-D307-4F1E-941C-81C7777C9C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split orient="vert" dir="in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C7AF6-BDF0-45C9-B6C6-4B32DB3BED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split orient="vert" dir="in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44D4B-8996-450C-89C5-7F4643D77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split orient="vert" dir="in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EC654-92BF-4F47-A9AB-D50FC870B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split orient="vert" dir="in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6AA0C-ED85-459B-B339-9BBF04474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split orient="vert" dir="in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089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0890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34C50-C4AF-43E0-92AD-315BF795E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plit orient="vert" dir="in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9345-DEEF-4C89-BA8B-70B6D8CC1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E3CB5-7EDB-4232-A38A-A772CDDE0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2FCF9-21A3-4DCF-B267-37A50B6E7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0F8C2-52B9-4057-BD54-D15D5E446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B3EC3-2D87-4648-9337-8D259A2B89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621FA-B8B4-4FB2-8E97-9FA47B204D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998EF-2BBB-47B7-9722-4D0DC71A6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6E13B-4DAF-48DA-9D44-130445C395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22711-5561-49D3-A7F6-4B09C7152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B0E35-7B77-44D3-BBE2-BB238BF863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2F92F-EDEE-45AC-B566-1468D73276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/>
        </p:spPr>
        <p:txBody>
          <a:bodyPr/>
          <a:lstStyle/>
          <a:p>
            <a:pPr algn="ctr">
              <a:defRPr/>
            </a:pPr>
            <a:endParaRPr lang="ru-RU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377AD-8531-45E7-B2A9-D0339E3AA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split orient="vert" dir="in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8C3F6-3CDA-4F8B-8ACA-FD8655AB55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29A4-0D9C-4DBB-B7F3-F95EE725E2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EC9D4-0FE5-438F-BC11-38D97267A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1B94A-8EAF-4522-9515-DC2DB864C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0220C-1909-4B5A-A165-D0D73EC11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8BF36-B70B-45BD-B6EE-202E13733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43FDC-1072-4CB3-A85C-832005B78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FB39C-EEB2-4EE0-B3F1-D8DAB758D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C64C2-7588-4C3E-B0F4-34C54D0AE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D4167-F8FD-4026-8528-BAAEB6834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0CA7F-BEC1-4E06-AAD7-0A5A9EF29D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7"/>
                    <a:ext cx="2922" cy="214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3" y="3148"/>
                      <a:ext cx="922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22"/>
                      <a:ext cx="1814" cy="34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6"/>
                      <a:ext cx="975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5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6"/>
                      <a:ext cx="901" cy="527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2"/>
                      <a:ext cx="828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90"/>
                      <a:ext cx="1404" cy="21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2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20"/>
                      <a:ext cx="662" cy="3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8"/>
                      <a:ext cx="1724" cy="313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1"/>
                      <a:ext cx="926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2" y="2984"/>
                      <a:ext cx="976" cy="547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3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6"/>
                      <a:ext cx="932" cy="474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0" y="1816"/>
                      <a:ext cx="1675" cy="33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5" y="1758"/>
                      <a:ext cx="828" cy="487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4" y="1466"/>
                      <a:ext cx="1402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3"/>
                      <a:ext cx="754" cy="34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2" y="1306"/>
                      <a:ext cx="1232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4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2"/>
                      <a:ext cx="662" cy="3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6" y="1117"/>
                      <a:ext cx="1232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92"/>
                      <a:ext cx="662" cy="3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0" y="961"/>
                      <a:ext cx="1103" cy="21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7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28" y="927"/>
                      <a:ext cx="1063" cy="21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20" y="147"/>
                      <a:ext cx="569" cy="33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5" y="1023"/>
                      <a:ext cx="123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7" y="672"/>
                      <a:ext cx="663" cy="34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2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9"/>
                    <a:ext cx="1026" cy="14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7" y="196"/>
                    <a:ext cx="552" cy="22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57" y="939"/>
                      <a:ext cx="1062" cy="18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0" y="182"/>
                      <a:ext cx="569" cy="291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6" y="912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1" y="260"/>
                      <a:ext cx="622" cy="4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7" y="220"/>
                      <a:ext cx="512" cy="1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1" y="2474"/>
                      <a:ext cx="1724" cy="313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7" y="3510"/>
                      <a:ext cx="923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9" y="2575"/>
                      <a:ext cx="1595" cy="31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3" y="3635"/>
                      <a:ext cx="856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37" y="2693"/>
                      <a:ext cx="1710" cy="29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29" y="3895"/>
                      <a:ext cx="917" cy="471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6" y="2423"/>
                      <a:ext cx="1724" cy="31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5"/>
                      <a:ext cx="922" cy="48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5" y="2542"/>
                      <a:ext cx="1647" cy="30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3" y="3615"/>
                      <a:ext cx="884" cy="46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599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1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7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5" y="1601"/>
                    <a:ext cx="2017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80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1" y="812"/>
                    <a:ext cx="2543" cy="2380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8" y="313"/>
                    <a:ext cx="1851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5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64 h 2368"/>
                      <a:gd name="T2" fmla="*/ 240 w 776"/>
                      <a:gd name="T3" fmla="*/ 16 h 2368"/>
                      <a:gd name="T4" fmla="*/ 96 w 776"/>
                      <a:gd name="T5" fmla="*/ 160 h 2368"/>
                      <a:gd name="T6" fmla="*/ 336 w 776"/>
                      <a:gd name="T7" fmla="*/ 160 h 2368"/>
                      <a:gd name="T8" fmla="*/ 192 w 776"/>
                      <a:gd name="T9" fmla="*/ 304 h 2368"/>
                      <a:gd name="T10" fmla="*/ 384 w 776"/>
                      <a:gd name="T11" fmla="*/ 352 h 2368"/>
                      <a:gd name="T12" fmla="*/ 288 w 776"/>
                      <a:gd name="T13" fmla="*/ 448 h 2368"/>
                      <a:gd name="T14" fmla="*/ 480 w 776"/>
                      <a:gd name="T15" fmla="*/ 496 h 2368"/>
                      <a:gd name="T16" fmla="*/ 384 w 776"/>
                      <a:gd name="T17" fmla="*/ 592 h 2368"/>
                      <a:gd name="T18" fmla="*/ 528 w 776"/>
                      <a:gd name="T19" fmla="*/ 640 h 2368"/>
                      <a:gd name="T20" fmla="*/ 480 w 776"/>
                      <a:gd name="T21" fmla="*/ 736 h 2368"/>
                      <a:gd name="T22" fmla="*/ 576 w 776"/>
                      <a:gd name="T23" fmla="*/ 832 h 2368"/>
                      <a:gd name="T24" fmla="*/ 576 w 776"/>
                      <a:gd name="T25" fmla="*/ 928 h 2368"/>
                      <a:gd name="T26" fmla="*/ 672 w 776"/>
                      <a:gd name="T27" fmla="*/ 1072 h 2368"/>
                      <a:gd name="T28" fmla="*/ 624 w 776"/>
                      <a:gd name="T29" fmla="*/ 1216 h 2368"/>
                      <a:gd name="T30" fmla="*/ 720 w 776"/>
                      <a:gd name="T31" fmla="*/ 1312 h 2368"/>
                      <a:gd name="T32" fmla="*/ 672 w 776"/>
                      <a:gd name="T33" fmla="*/ 1456 h 2368"/>
                      <a:gd name="T34" fmla="*/ 720 w 776"/>
                      <a:gd name="T35" fmla="*/ 1600 h 2368"/>
                      <a:gd name="T36" fmla="*/ 672 w 776"/>
                      <a:gd name="T37" fmla="*/ 1696 h 2368"/>
                      <a:gd name="T38" fmla="*/ 768 w 776"/>
                      <a:gd name="T39" fmla="*/ 1840 h 2368"/>
                      <a:gd name="T40" fmla="*/ 720 w 776"/>
                      <a:gd name="T41" fmla="*/ 1984 h 2368"/>
                      <a:gd name="T42" fmla="*/ 768 w 776"/>
                      <a:gd name="T43" fmla="*/ 2176 h 2368"/>
                      <a:gd name="T44" fmla="*/ 720 w 776"/>
                      <a:gd name="T45" fmla="*/ 2224 h 2368"/>
                      <a:gd name="T46" fmla="*/ 768 w 776"/>
                      <a:gd name="T47" fmla="*/ 2368 h 2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64 h 2368"/>
                    <a:gd name="T2" fmla="*/ 240 w 776"/>
                    <a:gd name="T3" fmla="*/ 16 h 2368"/>
                    <a:gd name="T4" fmla="*/ 96 w 776"/>
                    <a:gd name="T5" fmla="*/ 160 h 2368"/>
                    <a:gd name="T6" fmla="*/ 336 w 776"/>
                    <a:gd name="T7" fmla="*/ 160 h 2368"/>
                    <a:gd name="T8" fmla="*/ 192 w 776"/>
                    <a:gd name="T9" fmla="*/ 304 h 2368"/>
                    <a:gd name="T10" fmla="*/ 384 w 776"/>
                    <a:gd name="T11" fmla="*/ 352 h 2368"/>
                    <a:gd name="T12" fmla="*/ 288 w 776"/>
                    <a:gd name="T13" fmla="*/ 448 h 2368"/>
                    <a:gd name="T14" fmla="*/ 480 w 776"/>
                    <a:gd name="T15" fmla="*/ 496 h 2368"/>
                    <a:gd name="T16" fmla="*/ 384 w 776"/>
                    <a:gd name="T17" fmla="*/ 592 h 2368"/>
                    <a:gd name="T18" fmla="*/ 528 w 776"/>
                    <a:gd name="T19" fmla="*/ 640 h 2368"/>
                    <a:gd name="T20" fmla="*/ 480 w 776"/>
                    <a:gd name="T21" fmla="*/ 736 h 2368"/>
                    <a:gd name="T22" fmla="*/ 576 w 776"/>
                    <a:gd name="T23" fmla="*/ 832 h 2368"/>
                    <a:gd name="T24" fmla="*/ 576 w 776"/>
                    <a:gd name="T25" fmla="*/ 928 h 2368"/>
                    <a:gd name="T26" fmla="*/ 672 w 776"/>
                    <a:gd name="T27" fmla="*/ 1072 h 2368"/>
                    <a:gd name="T28" fmla="*/ 624 w 776"/>
                    <a:gd name="T29" fmla="*/ 1216 h 2368"/>
                    <a:gd name="T30" fmla="*/ 720 w 776"/>
                    <a:gd name="T31" fmla="*/ 1312 h 2368"/>
                    <a:gd name="T32" fmla="*/ 672 w 776"/>
                    <a:gd name="T33" fmla="*/ 1456 h 2368"/>
                    <a:gd name="T34" fmla="*/ 720 w 776"/>
                    <a:gd name="T35" fmla="*/ 1600 h 2368"/>
                    <a:gd name="T36" fmla="*/ 672 w 776"/>
                    <a:gd name="T37" fmla="*/ 1696 h 2368"/>
                    <a:gd name="T38" fmla="*/ 768 w 776"/>
                    <a:gd name="T39" fmla="*/ 1840 h 2368"/>
                    <a:gd name="T40" fmla="*/ 720 w 776"/>
                    <a:gd name="T41" fmla="*/ 1984 h 2368"/>
                    <a:gd name="T42" fmla="*/ 768 w 776"/>
                    <a:gd name="T43" fmla="*/ 2176 h 2368"/>
                    <a:gd name="T44" fmla="*/ 720 w 776"/>
                    <a:gd name="T45" fmla="*/ 2224 h 2368"/>
                    <a:gd name="T46" fmla="*/ 768 w 776"/>
                    <a:gd name="T47" fmla="*/ 2368 h 2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0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6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6" y="2149"/>
                <a:ext cx="442" cy="83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7" y="1470"/>
                <a:ext cx="1519" cy="106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265351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65352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5B914-E713-43E0-8D04-4DC8EEB215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plit orient="vert" dir="in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D649E-B847-4C50-8339-9AB18EB9DD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22278-262A-435A-B0F1-AB74035B0F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95589-AF80-4CCD-BD8C-0CF4EDAA52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4DFBF-8773-422E-9ECD-A96DAFACB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B9447-F761-4D33-8F0A-6CCA80ADEA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EA89F-3782-49E5-B991-019CE722BC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416FE-0062-4D74-9150-C5A86F8781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8455A-94CC-45A0-91CD-4500CCFA8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5176C-A62D-48D7-8745-AE06C3A64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8121E-8CC8-4A2B-8715-E66334C72C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42869-AEF2-471E-95AB-4EA9FF963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7341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7341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B0574-24B4-4877-9B87-AFA2BE28D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F5082-4FC9-4D80-A438-F32444C10D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3071E-71F3-4B38-A018-9BA7AA6AAE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1A747-09F9-4174-AFAD-0E59395FC3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7D769-AE18-4AF8-A2CF-0D0DF4A444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E5E29-F96C-4272-9623-FAA8CDA5FB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32062-F03B-44A0-872E-C660E2E297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8CEC6-63A1-4332-AE1B-BE167FA383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12805-45E4-41A8-BE86-C557E5B33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A8EFE-30AC-47C7-939C-3A4D094213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17FD0-4664-495D-9FF9-8A5813544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E8B91-E5E8-4697-86B5-FCCAEBAEF9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31394-5CD0-484C-AD56-DFCBB3812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E361B-4AB1-43C9-AB61-7E0C41EB0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split orient="vert" dir="in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1D784-D490-4532-9045-C4D714ED4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6723A-64B0-419F-9383-791E4BCEA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BE634-7E5B-4CD1-AE88-322BB51FC4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9FE7E-6BB4-41A7-8670-1D482F10F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D45A6-34C9-4146-949C-76A0A7CDF0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F223E-2E3F-4A5F-8B22-94B219042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BA8F2-3BF4-4995-A542-74E0764A9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D885F-4A29-4139-A2B1-66A73D10F0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9A94D-9188-44A2-9A22-0B3E4155D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55EAA-A5D7-4B88-8A4A-D4125B6FD8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A282693-01DE-46CD-95C4-1385FAD33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8" r:id="rId1"/>
    <p:sldLayoutId id="2147483745" r:id="rId2"/>
    <p:sldLayoutId id="2147483744" r:id="rId3"/>
    <p:sldLayoutId id="2147483743" r:id="rId4"/>
    <p:sldLayoutId id="2147483742" r:id="rId5"/>
    <p:sldLayoutId id="2147483741" r:id="rId6"/>
    <p:sldLayoutId id="2147483740" r:id="rId7"/>
    <p:sldLayoutId id="2147483739" r:id="rId8"/>
    <p:sldLayoutId id="2147483738" r:id="rId9"/>
    <p:sldLayoutId id="2147483737" r:id="rId10"/>
    <p:sldLayoutId id="2147483736" r:id="rId11"/>
  </p:sldLayoutIdLst>
  <p:transition spd="slow" advClick="0" advTm="7000">
    <p:split orient="vert" dir="in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111619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11620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11621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331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162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162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162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fld id="{72DF5601-CF0F-411E-8EA5-E8AB2FB90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755" r:id="rId2"/>
    <p:sldLayoutId id="2147483754" r:id="rId3"/>
    <p:sldLayoutId id="2147483753" r:id="rId4"/>
    <p:sldLayoutId id="2147483752" r:id="rId5"/>
    <p:sldLayoutId id="2147483751" r:id="rId6"/>
    <p:sldLayoutId id="2147483750" r:id="rId7"/>
    <p:sldLayoutId id="2147483749" r:id="rId8"/>
    <p:sldLayoutId id="2147483748" r:id="rId9"/>
    <p:sldLayoutId id="2147483747" r:id="rId10"/>
    <p:sldLayoutId id="2147483746" r:id="rId11"/>
  </p:sldLayoutIdLst>
  <p:transition spd="slow" advClick="0" advTm="7000">
    <p:split orient="vert" dir="in"/>
  </p:transition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4029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029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029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029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029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029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029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4029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029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030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30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30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4146531-56F7-49CE-AAE1-DBF54EE2D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765" r:id="rId2"/>
    <p:sldLayoutId id="2147483764" r:id="rId3"/>
    <p:sldLayoutId id="2147483763" r:id="rId4"/>
    <p:sldLayoutId id="2147483762" r:id="rId5"/>
    <p:sldLayoutId id="2147483761" r:id="rId6"/>
    <p:sldLayoutId id="2147483760" r:id="rId7"/>
    <p:sldLayoutId id="2147483759" r:id="rId8"/>
    <p:sldLayoutId id="2147483758" r:id="rId9"/>
    <p:sldLayoutId id="2147483757" r:id="rId10"/>
    <p:sldLayoutId id="2147483756" r:id="rId11"/>
  </p:sldLayoutIdLst>
  <p:transition spd="slow" advClick="0" advTm="10000">
    <p:strip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6691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1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1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1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1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2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2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2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2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2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2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2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2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2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2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3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3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3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3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3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3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3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3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3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3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4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4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4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4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4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4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4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4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694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6694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695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695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695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695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43D2C1F-2A09-42CE-80AF-134F47824B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775" r:id="rId2"/>
    <p:sldLayoutId id="2147483774" r:id="rId3"/>
    <p:sldLayoutId id="2147483773" r:id="rId4"/>
    <p:sldLayoutId id="2147483772" r:id="rId5"/>
    <p:sldLayoutId id="2147483771" r:id="rId6"/>
    <p:sldLayoutId id="2147483770" r:id="rId7"/>
    <p:sldLayoutId id="2147483769" r:id="rId8"/>
    <p:sldLayoutId id="2147483768" r:id="rId9"/>
    <p:sldLayoutId id="2147483767" r:id="rId10"/>
    <p:sldLayoutId id="2147483766" r:id="rId11"/>
  </p:sldLayoutIdLst>
  <p:transition spd="slow" advClick="0" advTm="5000">
    <p:split orient="vert" dir="in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0787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7876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078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78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78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78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70C6F85-7F5D-43F8-A362-FB69BC7C6F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2" r:id="rId1"/>
    <p:sldLayoutId id="2147483785" r:id="rId2"/>
    <p:sldLayoutId id="2147483784" r:id="rId3"/>
    <p:sldLayoutId id="2147483783" r:id="rId4"/>
    <p:sldLayoutId id="2147483782" r:id="rId5"/>
    <p:sldLayoutId id="2147483781" r:id="rId6"/>
    <p:sldLayoutId id="2147483780" r:id="rId7"/>
    <p:sldLayoutId id="2147483779" r:id="rId8"/>
    <p:sldLayoutId id="2147483778" r:id="rId9"/>
    <p:sldLayoutId id="2147483777" r:id="rId10"/>
    <p:sldLayoutId id="2147483776" r:id="rId11"/>
  </p:sldLayoutIdLst>
  <p:transition spd="slow" advClick="0" advTm="7000">
    <p:pull dir="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FF19076-E91B-4F4E-B41D-3BCA1D365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3" r:id="rId1"/>
    <p:sldLayoutId id="2147483795" r:id="rId2"/>
    <p:sldLayoutId id="2147483794" r:id="rId3"/>
    <p:sldLayoutId id="2147483793" r:id="rId4"/>
    <p:sldLayoutId id="2147483792" r:id="rId5"/>
    <p:sldLayoutId id="2147483791" r:id="rId6"/>
    <p:sldLayoutId id="2147483790" r:id="rId7"/>
    <p:sldLayoutId id="2147483789" r:id="rId8"/>
    <p:sldLayoutId id="2147483788" r:id="rId9"/>
    <p:sldLayoutId id="2147483787" r:id="rId10"/>
    <p:sldLayoutId id="2147483786" r:id="rId11"/>
  </p:sldLayoutIdLst>
  <p:transition spd="slow" advClick="0" advTm="7000">
    <p:split orient="vert" dir="in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74760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64196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197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74761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64199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200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74762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64202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203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74763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74764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64206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64207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74765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74788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64210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2" y="2236"/>
                    <a:ext cx="1711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11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4" y="3144"/>
                    <a:ext cx="916" cy="4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789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64213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14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790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64216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17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791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64219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13" y="1625"/>
                    <a:ext cx="1677" cy="33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20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7" cy="52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792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64222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23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7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793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64225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26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58"/>
                    <a:ext cx="755" cy="354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794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64228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27" y="1128"/>
                    <a:ext cx="1243" cy="20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29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795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64231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48"/>
                    <a:ext cx="1723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32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796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64234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3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35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797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64237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38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4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798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64240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41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799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64243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0"/>
                    <a:ext cx="154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44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00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64246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47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5"/>
                    <a:ext cx="755" cy="354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01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64249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50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02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64252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53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03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64255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56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04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64258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59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05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64261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62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06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64264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7" y="919"/>
                    <a:ext cx="1049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65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07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64267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11" y="1022"/>
                    <a:ext cx="1232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68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3" cy="33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08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64270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71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52" cy="33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264272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64273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grpSp>
              <p:nvGrpSpPr>
                <p:cNvPr id="74811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64275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7" y="931"/>
                    <a:ext cx="1052" cy="1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76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12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64278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79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13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64281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82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14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64284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85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0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15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64287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88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8" y="3630"/>
                    <a:ext cx="84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16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64290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28" y="2682"/>
                    <a:ext cx="1712" cy="30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91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0" y="3887"/>
                    <a:ext cx="917" cy="47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17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64293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94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18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64296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0"/>
                    <a:ext cx="1649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297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03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19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64299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0"/>
                    <a:ext cx="1600" cy="24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300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3" y="3736"/>
                    <a:ext cx="857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20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64302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3" y="2706"/>
                    <a:ext cx="1460" cy="2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303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21"/>
                    <a:ext cx="78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grpSp>
              <p:nvGrpSpPr>
                <p:cNvPr id="74821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64305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264306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78"/>
                    <a:ext cx="767" cy="294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</p:grpSp>
          <p:sp>
            <p:nvSpPr>
              <p:cNvPr id="264307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08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09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10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11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12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13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14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15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16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17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18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19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0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20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21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22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23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24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25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26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27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4328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74755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4756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64331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4332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4333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3C98B7A-8A69-4A2D-A87E-6C62B98C60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4" r:id="rId1"/>
    <p:sldLayoutId id="2147483805" r:id="rId2"/>
    <p:sldLayoutId id="2147483804" r:id="rId3"/>
    <p:sldLayoutId id="2147483803" r:id="rId4"/>
    <p:sldLayoutId id="2147483802" r:id="rId5"/>
    <p:sldLayoutId id="2147483801" r:id="rId6"/>
    <p:sldLayoutId id="2147483800" r:id="rId7"/>
    <p:sldLayoutId id="2147483799" r:id="rId8"/>
    <p:sldLayoutId id="2147483798" r:id="rId9"/>
    <p:sldLayoutId id="2147483797" r:id="rId10"/>
    <p:sldLayoutId id="2147483796" r:id="rId11"/>
  </p:sldLayoutIdLst>
  <p:transition spd="slow" advClick="0" advTm="10000">
    <p:wheel spokes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272387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2388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2389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2390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2391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2392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2393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2394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723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23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50807427-73E7-4A99-91A4-4766DD4C6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2398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2399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5" r:id="rId1"/>
    <p:sldLayoutId id="2147483815" r:id="rId2"/>
    <p:sldLayoutId id="2147483814" r:id="rId3"/>
    <p:sldLayoutId id="2147483813" r:id="rId4"/>
    <p:sldLayoutId id="2147483812" r:id="rId5"/>
    <p:sldLayoutId id="2147483811" r:id="rId6"/>
    <p:sldLayoutId id="2147483810" r:id="rId7"/>
    <p:sldLayoutId id="2147483809" r:id="rId8"/>
    <p:sldLayoutId id="2147483808" r:id="rId9"/>
    <p:sldLayoutId id="2147483807" r:id="rId10"/>
    <p:sldLayoutId id="2147483806" r:id="rId11"/>
  </p:sldLayoutIdLst>
  <p:transition spd="slow">
    <p:wheel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07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7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7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04332D5-11CC-4EE1-AC4A-E4FF79A570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6" r:id="rId2"/>
    <p:sldLayoutId id="2147483825" r:id="rId3"/>
    <p:sldLayoutId id="2147483824" r:id="rId4"/>
    <p:sldLayoutId id="2147483823" r:id="rId5"/>
    <p:sldLayoutId id="2147483822" r:id="rId6"/>
    <p:sldLayoutId id="2147483821" r:id="rId7"/>
    <p:sldLayoutId id="2147483820" r:id="rId8"/>
    <p:sldLayoutId id="2147483819" r:id="rId9"/>
    <p:sldLayoutId id="2147483818" r:id="rId10"/>
    <p:sldLayoutId id="2147483817" r:id="rId11"/>
    <p:sldLayoutId id="2147483816" r:id="rId12"/>
  </p:sldLayoutIdLst>
  <p:transition spd="slow" advClick="0" advTm="10000">
    <p:whee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3" Type="http://schemas.openxmlformats.org/officeDocument/2006/relationships/image" Target="../media/image49.jpeg"/><Relationship Id="rId21" Type="http://schemas.openxmlformats.org/officeDocument/2006/relationships/image" Target="../media/image67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5" Type="http://schemas.openxmlformats.org/officeDocument/2006/relationships/image" Target="../media/image71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1" Type="http://schemas.openxmlformats.org/officeDocument/2006/relationships/audio" Target="NULL" TargetMode="Externa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24" Type="http://schemas.openxmlformats.org/officeDocument/2006/relationships/image" Target="../media/image70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23" Type="http://schemas.openxmlformats.org/officeDocument/2006/relationships/image" Target="../media/image69.gif"/><Relationship Id="rId10" Type="http://schemas.openxmlformats.org/officeDocument/2006/relationships/image" Target="../media/image56.jpeg"/><Relationship Id="rId19" Type="http://schemas.openxmlformats.org/officeDocument/2006/relationships/image" Target="../media/image65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Relationship Id="rId22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5.png"/><Relationship Id="rId7" Type="http://schemas.openxmlformats.org/officeDocument/2006/relationships/image" Target="../media/image7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gif"/><Relationship Id="rId9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image" Target="../media/image79.png"/><Relationship Id="rId7" Type="http://schemas.openxmlformats.org/officeDocument/2006/relationships/image" Target="../media/image83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88.gif"/><Relationship Id="rId4" Type="http://schemas.openxmlformats.org/officeDocument/2006/relationships/image" Target="../media/image8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9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01.gif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image" Target="../media/image103.jpeg"/><Relationship Id="rId7" Type="http://schemas.openxmlformats.org/officeDocument/2006/relationships/image" Target="../media/image106.gi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1.gif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gif"/><Relationship Id="rId3" Type="http://schemas.openxmlformats.org/officeDocument/2006/relationships/image" Target="../media/image114.png"/><Relationship Id="rId7" Type="http://schemas.openxmlformats.org/officeDocument/2006/relationships/image" Target="../media/image118.gi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17.gif"/><Relationship Id="rId5" Type="http://schemas.openxmlformats.org/officeDocument/2006/relationships/image" Target="../media/image116.png"/><Relationship Id="rId10" Type="http://schemas.openxmlformats.org/officeDocument/2006/relationships/image" Target="../media/image121.gif"/><Relationship Id="rId4" Type="http://schemas.openxmlformats.org/officeDocument/2006/relationships/image" Target="../media/image115.png"/><Relationship Id="rId9" Type="http://schemas.openxmlformats.org/officeDocument/2006/relationships/image" Target="../media/image12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5.gif"/><Relationship Id="rId5" Type="http://schemas.openxmlformats.org/officeDocument/2006/relationships/image" Target="../media/image69.gif"/><Relationship Id="rId4" Type="http://schemas.openxmlformats.org/officeDocument/2006/relationships/image" Target="../media/image1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7.gif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openxmlformats.org/officeDocument/2006/relationships/image" Target="../media/image128.gif"/><Relationship Id="rId9" Type="http://schemas.openxmlformats.org/officeDocument/2006/relationships/image" Target="../media/image13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41.jpeg"/><Relationship Id="rId5" Type="http://schemas.openxmlformats.org/officeDocument/2006/relationships/image" Target="../media/image140.gif"/><Relationship Id="rId4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6.gif"/><Relationship Id="rId5" Type="http://schemas.openxmlformats.org/officeDocument/2006/relationships/image" Target="../media/image145.gif"/><Relationship Id="rId4" Type="http://schemas.openxmlformats.org/officeDocument/2006/relationships/image" Target="../media/image1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gif"/><Relationship Id="rId3" Type="http://schemas.openxmlformats.org/officeDocument/2006/relationships/image" Target="../media/image149.jpeg"/><Relationship Id="rId7" Type="http://schemas.openxmlformats.org/officeDocument/2006/relationships/image" Target="../media/image153.gif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10" Type="http://schemas.openxmlformats.org/officeDocument/2006/relationships/image" Target="../media/image156.gif"/><Relationship Id="rId4" Type="http://schemas.openxmlformats.org/officeDocument/2006/relationships/image" Target="../media/image150.jpeg"/><Relationship Id="rId9" Type="http://schemas.openxmlformats.org/officeDocument/2006/relationships/image" Target="../media/image15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59.gif"/><Relationship Id="rId4" Type="http://schemas.openxmlformats.org/officeDocument/2006/relationships/image" Target="../media/image15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gif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5.png"/><Relationship Id="rId7" Type="http://schemas.openxmlformats.org/officeDocument/2006/relationships/image" Target="../media/image165.jpeg"/><Relationship Id="rId12" Type="http://schemas.openxmlformats.org/officeDocument/2006/relationships/image" Target="../media/image17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64.jpeg"/><Relationship Id="rId11" Type="http://schemas.openxmlformats.org/officeDocument/2006/relationships/image" Target="../media/image169.gif"/><Relationship Id="rId5" Type="http://schemas.openxmlformats.org/officeDocument/2006/relationships/image" Target="../media/image163.jpeg"/><Relationship Id="rId10" Type="http://schemas.openxmlformats.org/officeDocument/2006/relationships/image" Target="../media/image168.wmf"/><Relationship Id="rId4" Type="http://schemas.openxmlformats.org/officeDocument/2006/relationships/image" Target="../media/image162.gif"/><Relationship Id="rId9" Type="http://schemas.openxmlformats.org/officeDocument/2006/relationships/image" Target="../media/image16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png"/><Relationship Id="rId3" Type="http://schemas.openxmlformats.org/officeDocument/2006/relationships/image" Target="../media/image171.jpeg"/><Relationship Id="rId7" Type="http://schemas.openxmlformats.org/officeDocument/2006/relationships/image" Target="../media/image175.png"/><Relationship Id="rId12" Type="http://schemas.openxmlformats.org/officeDocument/2006/relationships/image" Target="../media/image180.gif"/><Relationship Id="rId2" Type="http://schemas.openxmlformats.org/officeDocument/2006/relationships/slideLayout" Target="../slideLayouts/slideLayout95.xml"/><Relationship Id="rId1" Type="http://schemas.openxmlformats.org/officeDocument/2006/relationships/audio" Target="NULL" TargetMode="External"/><Relationship Id="rId6" Type="http://schemas.openxmlformats.org/officeDocument/2006/relationships/image" Target="../media/image174.jpeg"/><Relationship Id="rId11" Type="http://schemas.openxmlformats.org/officeDocument/2006/relationships/image" Target="../media/image179.gif"/><Relationship Id="rId5" Type="http://schemas.openxmlformats.org/officeDocument/2006/relationships/image" Target="../media/image173.jpeg"/><Relationship Id="rId10" Type="http://schemas.openxmlformats.org/officeDocument/2006/relationships/image" Target="../media/image178.png"/><Relationship Id="rId4" Type="http://schemas.openxmlformats.org/officeDocument/2006/relationships/image" Target="../media/image172.jpeg"/><Relationship Id="rId9" Type="http://schemas.openxmlformats.org/officeDocument/2006/relationships/image" Target="../media/image177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88.jpeg"/><Relationship Id="rId18" Type="http://schemas.openxmlformats.org/officeDocument/2006/relationships/image" Target="../media/image193.jpeg"/><Relationship Id="rId3" Type="http://schemas.openxmlformats.org/officeDocument/2006/relationships/image" Target="../media/image147.jpeg"/><Relationship Id="rId21" Type="http://schemas.openxmlformats.org/officeDocument/2006/relationships/image" Target="../media/image178.png"/><Relationship Id="rId7" Type="http://schemas.openxmlformats.org/officeDocument/2006/relationships/image" Target="../media/image184.png"/><Relationship Id="rId12" Type="http://schemas.openxmlformats.org/officeDocument/2006/relationships/image" Target="../media/image187.png"/><Relationship Id="rId17" Type="http://schemas.openxmlformats.org/officeDocument/2006/relationships/image" Target="../media/image192.jpeg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191.jpeg"/><Relationship Id="rId20" Type="http://schemas.openxmlformats.org/officeDocument/2006/relationships/image" Target="../media/image195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86.png"/><Relationship Id="rId5" Type="http://schemas.openxmlformats.org/officeDocument/2006/relationships/image" Target="../media/image183.png"/><Relationship Id="rId15" Type="http://schemas.openxmlformats.org/officeDocument/2006/relationships/image" Target="../media/image190.jpe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9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5.png"/><Relationship Id="rId14" Type="http://schemas.openxmlformats.org/officeDocument/2006/relationships/image" Target="../media/image189.jpeg"/><Relationship Id="rId22" Type="http://schemas.openxmlformats.org/officeDocument/2006/relationships/image" Target="../media/image1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gif"/><Relationship Id="rId2" Type="http://schemas.openxmlformats.org/officeDocument/2006/relationships/image" Target="../media/image197.gif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99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gif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10" Type="http://schemas.openxmlformats.org/officeDocument/2006/relationships/image" Target="../media/image83.gif"/><Relationship Id="rId4" Type="http://schemas.openxmlformats.org/officeDocument/2006/relationships/image" Target="../media/image202.jpeg"/><Relationship Id="rId9" Type="http://schemas.openxmlformats.org/officeDocument/2006/relationships/image" Target="../media/image20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09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gif"/><Relationship Id="rId13" Type="http://schemas.openxmlformats.org/officeDocument/2006/relationships/image" Target="../media/image219.jpeg"/><Relationship Id="rId3" Type="http://schemas.openxmlformats.org/officeDocument/2006/relationships/image" Target="../media/image15.png"/><Relationship Id="rId7" Type="http://schemas.openxmlformats.org/officeDocument/2006/relationships/image" Target="../media/image213.jpeg"/><Relationship Id="rId12" Type="http://schemas.openxmlformats.org/officeDocument/2006/relationships/image" Target="../media/image2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12.png"/><Relationship Id="rId11" Type="http://schemas.openxmlformats.org/officeDocument/2006/relationships/image" Target="../media/image217.jpeg"/><Relationship Id="rId5" Type="http://schemas.openxmlformats.org/officeDocument/2006/relationships/image" Target="../media/image211.png"/><Relationship Id="rId10" Type="http://schemas.openxmlformats.org/officeDocument/2006/relationships/image" Target="../media/image216.jpe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jpeg"/><Relationship Id="rId13" Type="http://schemas.openxmlformats.org/officeDocument/2006/relationships/image" Target="../media/image230.gif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12" Type="http://schemas.openxmlformats.org/officeDocument/2006/relationships/image" Target="../media/image118.gif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24.png"/><Relationship Id="rId11" Type="http://schemas.openxmlformats.org/officeDocument/2006/relationships/image" Target="../media/image229.jpeg"/><Relationship Id="rId5" Type="http://schemas.openxmlformats.org/officeDocument/2006/relationships/image" Target="../media/image223.png"/><Relationship Id="rId10" Type="http://schemas.openxmlformats.org/officeDocument/2006/relationships/image" Target="../media/image228.jpeg"/><Relationship Id="rId4" Type="http://schemas.openxmlformats.org/officeDocument/2006/relationships/image" Target="../media/image222.jpeg"/><Relationship Id="rId9" Type="http://schemas.openxmlformats.org/officeDocument/2006/relationships/image" Target="../media/image2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gif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13" Type="http://schemas.openxmlformats.org/officeDocument/2006/relationships/image" Target="../media/image242.gif"/><Relationship Id="rId3" Type="http://schemas.openxmlformats.org/officeDocument/2006/relationships/image" Target="../media/image147.jpeg"/><Relationship Id="rId7" Type="http://schemas.openxmlformats.org/officeDocument/2006/relationships/image" Target="../media/image236.jpeg"/><Relationship Id="rId12" Type="http://schemas.openxmlformats.org/officeDocument/2006/relationships/image" Target="../media/image241.jpeg"/><Relationship Id="rId2" Type="http://schemas.openxmlformats.org/officeDocument/2006/relationships/image" Target="../media/image14.jpeg"/><Relationship Id="rId16" Type="http://schemas.openxmlformats.org/officeDocument/2006/relationships/image" Target="../media/image245.gif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35.png"/><Relationship Id="rId11" Type="http://schemas.openxmlformats.org/officeDocument/2006/relationships/image" Target="../media/image240.jpeg"/><Relationship Id="rId5" Type="http://schemas.openxmlformats.org/officeDocument/2006/relationships/image" Target="../media/image234.jpeg"/><Relationship Id="rId15" Type="http://schemas.openxmlformats.org/officeDocument/2006/relationships/image" Target="../media/image244.gif"/><Relationship Id="rId10" Type="http://schemas.openxmlformats.org/officeDocument/2006/relationships/image" Target="../media/image239.jpeg"/><Relationship Id="rId4" Type="http://schemas.openxmlformats.org/officeDocument/2006/relationships/image" Target="../media/image15.png"/><Relationship Id="rId9" Type="http://schemas.openxmlformats.org/officeDocument/2006/relationships/image" Target="../media/image238.jpeg"/><Relationship Id="rId14" Type="http://schemas.openxmlformats.org/officeDocument/2006/relationships/image" Target="../media/image243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gif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4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50.jpeg"/><Relationship Id="rId7" Type="http://schemas.openxmlformats.org/officeDocument/2006/relationships/image" Target="../media/image254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53.gif"/><Relationship Id="rId5" Type="http://schemas.openxmlformats.org/officeDocument/2006/relationships/image" Target="../media/image252.gif"/><Relationship Id="rId4" Type="http://schemas.openxmlformats.org/officeDocument/2006/relationships/image" Target="../media/image251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15.png"/><Relationship Id="rId7" Type="http://schemas.openxmlformats.org/officeDocument/2006/relationships/image" Target="../media/image25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Relationship Id="rId9" Type="http://schemas.openxmlformats.org/officeDocument/2006/relationships/image" Target="../media/image15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266.jpeg"/><Relationship Id="rId2" Type="http://schemas.openxmlformats.org/officeDocument/2006/relationships/image" Target="../media/image261.gif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65.jpe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gif"/><Relationship Id="rId2" Type="http://schemas.openxmlformats.org/officeDocument/2006/relationships/slideLayout" Target="../slideLayouts/slideLayout95.xml"/><Relationship Id="rId1" Type="http://schemas.openxmlformats.org/officeDocument/2006/relationships/audio" Target="NULL" TargetMode="External"/><Relationship Id="rId6" Type="http://schemas.openxmlformats.org/officeDocument/2006/relationships/image" Target="../media/image270.pn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58.gif"/><Relationship Id="rId4" Type="http://schemas.openxmlformats.org/officeDocument/2006/relationships/image" Target="../media/image27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gif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4.gif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gif"/><Relationship Id="rId2" Type="http://schemas.openxmlformats.org/officeDocument/2006/relationships/image" Target="../media/image279.gif"/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gif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80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gi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0.jpeg"/><Relationship Id="rId5" Type="http://schemas.openxmlformats.org/officeDocument/2006/relationships/image" Target="../media/image289.jpeg"/><Relationship Id="rId4" Type="http://schemas.openxmlformats.org/officeDocument/2006/relationships/image" Target="../media/image2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gi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9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gi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gif"/><Relationship Id="rId2" Type="http://schemas.openxmlformats.org/officeDocument/2006/relationships/slideLayout" Target="../slideLayouts/slideLayout51.xml"/><Relationship Id="rId1" Type="http://schemas.openxmlformats.org/officeDocument/2006/relationships/audio" Target="NULL" TargetMode="External"/><Relationship Id="rId4" Type="http://schemas.openxmlformats.org/officeDocument/2006/relationships/image" Target="../media/image3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7" Type="http://schemas.openxmlformats.org/officeDocument/2006/relationships/image" Target="../media/image306.gif"/><Relationship Id="rId2" Type="http://schemas.openxmlformats.org/officeDocument/2006/relationships/image" Target="../media/image296.gi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5.jpeg"/><Relationship Id="rId5" Type="http://schemas.openxmlformats.org/officeDocument/2006/relationships/image" Target="../media/image304.jpeg"/><Relationship Id="rId4" Type="http://schemas.openxmlformats.org/officeDocument/2006/relationships/image" Target="../media/image30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gif"/><Relationship Id="rId3" Type="http://schemas.openxmlformats.org/officeDocument/2006/relationships/image" Target="../media/image308.png"/><Relationship Id="rId7" Type="http://schemas.openxmlformats.org/officeDocument/2006/relationships/image" Target="../media/image312.gif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11.gif"/><Relationship Id="rId5" Type="http://schemas.openxmlformats.org/officeDocument/2006/relationships/image" Target="../media/image310.jpeg"/><Relationship Id="rId4" Type="http://schemas.openxmlformats.org/officeDocument/2006/relationships/image" Target="../media/image309.png"/><Relationship Id="rId9" Type="http://schemas.openxmlformats.org/officeDocument/2006/relationships/image" Target="../media/image83.gi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15.jpeg"/><Relationship Id="rId7" Type="http://schemas.openxmlformats.org/officeDocument/2006/relationships/image" Target="../media/image319.pn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18.jpeg"/><Relationship Id="rId11" Type="http://schemas.openxmlformats.org/officeDocument/2006/relationships/image" Target="../media/image323.jpeg"/><Relationship Id="rId5" Type="http://schemas.openxmlformats.org/officeDocument/2006/relationships/image" Target="../media/image317.jpeg"/><Relationship Id="rId10" Type="http://schemas.openxmlformats.org/officeDocument/2006/relationships/image" Target="../media/image322.jpeg"/><Relationship Id="rId4" Type="http://schemas.openxmlformats.org/officeDocument/2006/relationships/image" Target="../media/image316.jpeg"/><Relationship Id="rId9" Type="http://schemas.openxmlformats.org/officeDocument/2006/relationships/image" Target="../media/image321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jpeg"/><Relationship Id="rId3" Type="http://schemas.openxmlformats.org/officeDocument/2006/relationships/image" Target="../media/image15.png"/><Relationship Id="rId7" Type="http://schemas.openxmlformats.org/officeDocument/2006/relationships/image" Target="../media/image327.jpeg"/><Relationship Id="rId12" Type="http://schemas.openxmlformats.org/officeDocument/2006/relationships/image" Target="../media/image3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26.jpeg"/><Relationship Id="rId11" Type="http://schemas.openxmlformats.org/officeDocument/2006/relationships/image" Target="../media/image331.jpeg"/><Relationship Id="rId5" Type="http://schemas.openxmlformats.org/officeDocument/2006/relationships/image" Target="../media/image325.jpeg"/><Relationship Id="rId10" Type="http://schemas.openxmlformats.org/officeDocument/2006/relationships/image" Target="../media/image330.jpeg"/><Relationship Id="rId4" Type="http://schemas.openxmlformats.org/officeDocument/2006/relationships/image" Target="../media/image324.jpeg"/><Relationship Id="rId9" Type="http://schemas.openxmlformats.org/officeDocument/2006/relationships/image" Target="../media/image32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35.gif"/><Relationship Id="rId5" Type="http://schemas.openxmlformats.org/officeDocument/2006/relationships/image" Target="../media/image334.gif"/><Relationship Id="rId4" Type="http://schemas.openxmlformats.org/officeDocument/2006/relationships/image" Target="../media/image245.gi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jpeg"/><Relationship Id="rId3" Type="http://schemas.openxmlformats.org/officeDocument/2006/relationships/image" Target="../media/image336.jpeg"/><Relationship Id="rId7" Type="http://schemas.openxmlformats.org/officeDocument/2006/relationships/image" Target="../media/image340.jpeg"/><Relationship Id="rId12" Type="http://schemas.openxmlformats.org/officeDocument/2006/relationships/image" Target="../media/image343.png"/><Relationship Id="rId2" Type="http://schemas.openxmlformats.org/officeDocument/2006/relationships/image" Target="../media/image280.gif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39.png"/><Relationship Id="rId11" Type="http://schemas.openxmlformats.org/officeDocument/2006/relationships/image" Target="../media/image342.gif"/><Relationship Id="rId5" Type="http://schemas.openxmlformats.org/officeDocument/2006/relationships/image" Target="../media/image338.jpeg"/><Relationship Id="rId10" Type="http://schemas.openxmlformats.org/officeDocument/2006/relationships/image" Target="../media/image69.gif"/><Relationship Id="rId4" Type="http://schemas.openxmlformats.org/officeDocument/2006/relationships/image" Target="../media/image337.jpeg"/><Relationship Id="rId9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9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jpeg"/><Relationship Id="rId3" Type="http://schemas.openxmlformats.org/officeDocument/2006/relationships/image" Target="../media/image11.gif"/><Relationship Id="rId7" Type="http://schemas.openxmlformats.org/officeDocument/2006/relationships/image" Target="../media/image350.jpeg"/><Relationship Id="rId12" Type="http://schemas.openxmlformats.org/officeDocument/2006/relationships/image" Target="../media/image355.jpe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49.jpeg"/><Relationship Id="rId11" Type="http://schemas.openxmlformats.org/officeDocument/2006/relationships/image" Target="../media/image354.jpeg"/><Relationship Id="rId5" Type="http://schemas.openxmlformats.org/officeDocument/2006/relationships/image" Target="../media/image348.jpeg"/><Relationship Id="rId10" Type="http://schemas.openxmlformats.org/officeDocument/2006/relationships/image" Target="../media/image353.jpeg"/><Relationship Id="rId4" Type="http://schemas.openxmlformats.org/officeDocument/2006/relationships/image" Target="../media/image347.jpeg"/><Relationship Id="rId9" Type="http://schemas.openxmlformats.org/officeDocument/2006/relationships/image" Target="../media/image352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56.png"/><Relationship Id="rId7" Type="http://schemas.openxmlformats.org/officeDocument/2006/relationships/image" Target="../media/image360.pn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59.png"/><Relationship Id="rId5" Type="http://schemas.openxmlformats.org/officeDocument/2006/relationships/image" Target="../media/image358.png"/><Relationship Id="rId10" Type="http://schemas.openxmlformats.org/officeDocument/2006/relationships/image" Target="../media/image266.jpeg"/><Relationship Id="rId4" Type="http://schemas.openxmlformats.org/officeDocument/2006/relationships/image" Target="../media/image357.png"/><Relationship Id="rId9" Type="http://schemas.openxmlformats.org/officeDocument/2006/relationships/image" Target="../media/image11.gi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gif"/><Relationship Id="rId1" Type="http://schemas.openxmlformats.org/officeDocument/2006/relationships/slideLayout" Target="../slideLayouts/slideLayout9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2" Type="http://schemas.openxmlformats.org/officeDocument/2006/relationships/image" Target="../media/image362.gif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gif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30.gif"/><Relationship Id="rId4" Type="http://schemas.openxmlformats.org/officeDocument/2006/relationships/image" Target="../media/image69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eg"/><Relationship Id="rId2" Type="http://schemas.openxmlformats.org/officeDocument/2006/relationships/image" Target="../media/image231.gif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68.gif"/><Relationship Id="rId4" Type="http://schemas.openxmlformats.org/officeDocument/2006/relationships/image" Target="../media/image3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231.gif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48.jpeg"/><Relationship Id="rId4" Type="http://schemas.openxmlformats.org/officeDocument/2006/relationships/image" Target="../media/image3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8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0" descr="IMG_04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25925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6" name="Picture 15" descr="IMG_04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4608513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24" descr="IMG_04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4608513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28" descr="lines2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786563"/>
            <a:ext cx="9144000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29" descr="lines2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42" descr="IMG_04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4608513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WordArt 44"/>
          <p:cNvSpPr>
            <a:spLocks noChangeArrowheads="1" noChangeShapeType="1" noTextEdit="1"/>
          </p:cNvSpPr>
          <p:nvPr/>
        </p:nvSpPr>
        <p:spPr bwMode="auto">
          <a:xfrm>
            <a:off x="755650" y="2205038"/>
            <a:ext cx="2808288" cy="28813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5213"/>
              </a:avLst>
            </a:prstTxWarp>
          </a:bodyPr>
          <a:lstStyle/>
          <a:p>
            <a:pPr algn="ctr"/>
            <a:r>
              <a:rPr lang="uk-UA" sz="3600" b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Судак</a:t>
            </a:r>
          </a:p>
        </p:txBody>
      </p:sp>
      <p:pic>
        <p:nvPicPr>
          <p:cNvPr id="113672" name="Picture 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r="3838" b="2150"/>
          <a:stretch>
            <a:fillRect/>
          </a:stretch>
        </p:blipFill>
        <p:spPr bwMode="auto">
          <a:xfrm>
            <a:off x="4054475" y="169863"/>
            <a:ext cx="5076825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4" descr="IMG_577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4025900"/>
            <a:ext cx="4246562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2" name="Picture 5" descr="IMG_575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738"/>
            <a:ext cx="42926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WordArt 7"/>
          <p:cNvSpPr>
            <a:spLocks noChangeArrowheads="1" noChangeShapeType="1" noTextEdit="1"/>
          </p:cNvSpPr>
          <p:nvPr/>
        </p:nvSpPr>
        <p:spPr bwMode="auto">
          <a:xfrm>
            <a:off x="250825" y="115888"/>
            <a:ext cx="864235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0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 сегодняшний день в школе-гимназии №1 обучается 700детей. </a:t>
            </a:r>
          </a:p>
        </p:txBody>
      </p:sp>
      <p:sp>
        <p:nvSpPr>
          <p:cNvPr id="122884" name="WordArt 8"/>
          <p:cNvSpPr>
            <a:spLocks noChangeArrowheads="1" noChangeShapeType="1" noTextEdit="1"/>
          </p:cNvSpPr>
          <p:nvPr/>
        </p:nvSpPr>
        <p:spPr bwMode="auto">
          <a:xfrm>
            <a:off x="250825" y="3429000"/>
            <a:ext cx="8642350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0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Общее число выпускников составляет 4 тысячи человек.</a:t>
            </a:r>
          </a:p>
        </p:txBody>
      </p:sp>
      <p:pic>
        <p:nvPicPr>
          <p:cNvPr id="122885" name="Picture 9" descr="IMG_0007 (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836613"/>
            <a:ext cx="3713162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0"/>
          <a:stretch>
            <a:fillRect/>
          </a:stretch>
        </p:blipFill>
        <p:spPr bwMode="auto">
          <a:xfrm>
            <a:off x="468313" y="908050"/>
            <a:ext cx="376078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7" name="Picture 12" descr="File09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8813" y="1993900"/>
            <a:ext cx="28289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8" name="Picture 13" descr="File09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28725" y="1849438"/>
            <a:ext cx="28289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9" name="Picture 14" descr="File09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6963" y="2065338"/>
            <a:ext cx="28289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0" name="Picture 15" descr="File09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98813" y="5257800"/>
            <a:ext cx="28289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3de6305b7a2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Picture 3" descr="Абрамишвили Александр Петрович директ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3887788" cy="583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3907" name="Rectangle 4"/>
          <p:cNvSpPr>
            <a:spLocks noChangeArrowheads="1"/>
          </p:cNvSpPr>
          <p:nvPr/>
        </p:nvSpPr>
        <p:spPr bwMode="auto">
          <a:xfrm>
            <a:off x="4859338" y="1125538"/>
            <a:ext cx="4038600" cy="45259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r>
              <a:rPr lang="ru-RU" sz="2400" b="1" i="1">
                <a:solidFill>
                  <a:schemeClr val="bg1"/>
                </a:solidFill>
                <a:latin typeface="Arial" charset="0"/>
              </a:rPr>
              <a:t>Директор школы – Абрамишвили Александр Петрович. Выпускник 1966 года, продолжатель известной педагогической династии. Его отец, Петр Исидорович Абрамишвили, возглавлял среднюю школу №1 </a:t>
            </a:r>
          </a:p>
          <a:p>
            <a:pPr marL="342900" indent="-342900" algn="ctr">
              <a:spcBef>
                <a:spcPct val="20000"/>
              </a:spcBef>
              <a:buFontTx/>
              <a:buChar char="•"/>
            </a:pPr>
            <a:r>
              <a:rPr lang="ru-RU" sz="2400" b="1" i="1">
                <a:solidFill>
                  <a:schemeClr val="bg1"/>
                </a:solidFill>
                <a:latin typeface="Arial" charset="0"/>
              </a:rPr>
              <a:t>в 1961-1984 годах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4" descr="3de6305b7a2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5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35875"/>
            <a:ext cx="1690737" cy="2421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340768"/>
            <a:ext cx="1677390" cy="2224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877" name="AutoShape 13"/>
          <p:cNvSpPr>
            <a:spLocks noChangeArrowheads="1"/>
          </p:cNvSpPr>
          <p:nvPr/>
        </p:nvSpPr>
        <p:spPr bwMode="auto">
          <a:xfrm>
            <a:off x="0" y="3840163"/>
            <a:ext cx="3132138" cy="647700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/>
              <a:t>Сапига </a:t>
            </a:r>
          </a:p>
          <a:p>
            <a:pPr algn="ctr"/>
            <a:r>
              <a:rPr lang="ru-RU" sz="1400"/>
              <a:t>Дарья Юрьевна</a:t>
            </a:r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2987675" y="5589588"/>
            <a:ext cx="3132138" cy="647700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/>
              <a:t>Агеенко</a:t>
            </a:r>
          </a:p>
          <a:p>
            <a:pPr algn="ctr"/>
            <a:r>
              <a:rPr lang="ru-RU" sz="1400"/>
              <a:t>Сергей Сергеевич</a:t>
            </a:r>
          </a:p>
        </p:txBody>
      </p:sp>
      <p:sp>
        <p:nvSpPr>
          <p:cNvPr id="306192" name="WordArt 16"/>
          <p:cNvSpPr>
            <a:spLocks noChangeArrowheads="1" noChangeShapeType="1" noTextEdit="1"/>
          </p:cNvSpPr>
          <p:nvPr/>
        </p:nvSpPr>
        <p:spPr bwMode="auto">
          <a:xfrm>
            <a:off x="0" y="115888"/>
            <a:ext cx="9144000" cy="835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Администрация школы-гимназии №1</a:t>
            </a:r>
          </a:p>
        </p:txBody>
      </p:sp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5899150" y="3822700"/>
            <a:ext cx="3132138" cy="647700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/>
              <a:t>Свербилова</a:t>
            </a:r>
          </a:p>
          <a:p>
            <a:pPr algn="ctr"/>
            <a:r>
              <a:rPr lang="ru-RU" sz="1400"/>
              <a:t>Лилия Сергеевна</a:t>
            </a:r>
          </a:p>
        </p:txBody>
      </p:sp>
      <p:pic>
        <p:nvPicPr>
          <p:cNvPr id="12493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203325"/>
            <a:ext cx="1731962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6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7" grpId="0" animBg="1"/>
      <p:bldP spid="2" grpId="0" animBg="1"/>
      <p:bldP spid="30619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6" descr="Свербилова Лилия Сергеевна франц яз зам по воспит работ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412875"/>
            <a:ext cx="11525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4" name="Picture 8" descr="Москалева Александра Алексеевна англ яз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213100"/>
            <a:ext cx="123507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9" descr="Чернецова Зинаида Александровна математи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412875"/>
            <a:ext cx="11509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10" descr="Заводчук Екатерина Васильевна география экономи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412875"/>
            <a:ext cx="112077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11" descr="Рогов Николай Петрович информатика и астроном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12875"/>
            <a:ext cx="11525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12" descr="Овсянникова Ирина Александровна англ яз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12875"/>
            <a:ext cx="11525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13" descr="Джанбаева Эсма Османовна математик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213100"/>
            <a:ext cx="11493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14" descr="Шумкова Елена Николаевн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13100"/>
            <a:ext cx="11525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1" name="Picture 15" descr="Завальный Владимир Анатольевич биологи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13100"/>
            <a:ext cx="11509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2" name="Picture 16" descr="Генже Хатидже Аметовна педагог-организатор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12875"/>
            <a:ext cx="115093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3" name="Picture 17" descr="Кобзева Надежда Михайловна химия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213100"/>
            <a:ext cx="11541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4" name="Picture 19" descr="Низовцев Андрей Альбертович 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213100"/>
            <a:ext cx="11477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5" name="Picture 20" descr="Гапонова Любовь Викторовна физра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213100"/>
            <a:ext cx="11525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6" name="Picture 21" descr="Щебета Юрий Алексеевич укр яз и литра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013325"/>
            <a:ext cx="11525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7" name="Picture 22" descr="Слободянюк Нина Васильевна человек и общество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013325"/>
            <a:ext cx="113347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8" name="Picture 23" descr="IMG_000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5013325"/>
            <a:ext cx="1128712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9" name="Picture 24" descr="IMG - копия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013325"/>
            <a:ext cx="1192213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0" name="Picture 25" descr="IMG (6)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013325"/>
            <a:ext cx="115887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1" name="Picture 26" descr="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013325"/>
            <a:ext cx="114776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2" name="Picture 28" descr="IMG_000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013325"/>
            <a:ext cx="118268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73" name="WordArt 29"/>
          <p:cNvSpPr>
            <a:spLocks noChangeArrowheads="1" noChangeShapeType="1" noTextEdit="1"/>
          </p:cNvSpPr>
          <p:nvPr/>
        </p:nvSpPr>
        <p:spPr bwMode="auto">
          <a:xfrm>
            <a:off x="107950" y="260350"/>
            <a:ext cx="6583363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Преподавательский состав</a:t>
            </a:r>
          </a:p>
        </p:txBody>
      </p:sp>
      <p:pic>
        <p:nvPicPr>
          <p:cNvPr id="125974" name="Picture 30" descr="lines11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0" y="6784975"/>
            <a:ext cx="6119813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5" name="Picture 31" descr="Низовцев Андрей Альбертович 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213100"/>
            <a:ext cx="11477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6" name="Picture 32" descr="lines11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 rot="10800000">
            <a:off x="3024188" y="4941888"/>
            <a:ext cx="6119812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7" name="Picture 33" descr="lines11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476375" y="3141663"/>
            <a:ext cx="6119813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8" name="Picture 34" descr="lines11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0" y="3141663"/>
            <a:ext cx="6119813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9" name="Picture 35" descr="lines11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024188" y="6784975"/>
            <a:ext cx="6119812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0" name="Picture 36" descr="lines11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0" y="4941888"/>
            <a:ext cx="6119813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1" name="Picture 37" descr="Низовцев Андрей Альбертович 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11477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2" name="Picture 38" descr="Гапонова Любовь Викторовна физра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213100"/>
            <a:ext cx="11525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3" name="Picture 39" descr="lines11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024188" y="3141663"/>
            <a:ext cx="6119812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4" name="Picture 40" descr="lines11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 rot="-5400000">
            <a:off x="-3023393" y="3761581"/>
            <a:ext cx="6119812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5" name="Picture 41" descr="lines11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 rot="-5400000">
            <a:off x="6047582" y="3761581"/>
            <a:ext cx="6119812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6" name="Picture 42" descr="lines11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07950" y="981075"/>
            <a:ext cx="6119813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7" name="Picture 43" descr="lines11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84213" y="115888"/>
            <a:ext cx="6119812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8" name="Picture 4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12827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5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grpSp>
        <p:nvGrpSpPr>
          <p:cNvPr id="126979" name="Group 4"/>
          <p:cNvGrpSpPr>
            <a:grpSpLocks/>
          </p:cNvGrpSpPr>
          <p:nvPr/>
        </p:nvGrpSpPr>
        <p:grpSpPr bwMode="auto">
          <a:xfrm>
            <a:off x="0" y="0"/>
            <a:ext cx="9178925" cy="6858000"/>
            <a:chOff x="0" y="0"/>
            <a:chExt cx="5782" cy="4320"/>
          </a:xfrm>
        </p:grpSpPr>
        <p:pic>
          <p:nvPicPr>
            <p:cNvPr id="126991" name="Picture 5" descr="smile7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126992" name="Group 6"/>
            <p:cNvGrpSpPr>
              <a:grpSpLocks/>
            </p:cNvGrpSpPr>
            <p:nvPr/>
          </p:nvGrpSpPr>
          <p:grpSpPr bwMode="auto">
            <a:xfrm>
              <a:off x="0" y="0"/>
              <a:ext cx="5782" cy="4320"/>
              <a:chOff x="0" y="0"/>
              <a:chExt cx="5782" cy="4320"/>
            </a:xfrm>
          </p:grpSpPr>
          <p:pic>
            <p:nvPicPr>
              <p:cNvPr id="126993" name="Picture 7" descr="a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76"/>
                <a:ext cx="5760" cy="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6994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82" cy="4320"/>
                <a:chOff x="-22" y="0"/>
                <a:chExt cx="5782" cy="4320"/>
              </a:xfrm>
            </p:grpSpPr>
            <p:pic>
              <p:nvPicPr>
                <p:cNvPr id="126995" name="Picture 9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6996" name="Picture 10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3578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6997" name="Picture 11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-2160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132109" name="AutoShape 13"/>
          <p:cNvSpPr>
            <a:spLocks noChangeArrowheads="1"/>
          </p:cNvSpPr>
          <p:nvPr/>
        </p:nvSpPr>
        <p:spPr bwMode="auto">
          <a:xfrm>
            <a:off x="12700" y="3948112"/>
            <a:ext cx="9144000" cy="2663825"/>
          </a:xfrm>
          <a:prstGeom prst="ribbon">
            <a:avLst>
              <a:gd name="adj1" fmla="val 12500"/>
              <a:gd name="adj2" fmla="val 50000"/>
            </a:avLst>
          </a:prstGeom>
          <a:gradFill rotWithShape="1">
            <a:gsLst>
              <a:gs pos="0">
                <a:srgbClr val="33CCFF">
                  <a:alpha val="99001"/>
                </a:srgbClr>
              </a:gs>
              <a:gs pos="50000">
                <a:srgbClr val="CCECFF"/>
              </a:gs>
              <a:gs pos="100000">
                <a:srgbClr val="33CCFF">
                  <a:alpha val="99001"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ru-RU" b="1" dirty="0">
              <a:latin typeface="Arial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В школе работает 47 учителей.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Москаленко Л.В. награждена медалью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«За трудовую доблесть».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21 педагог – высшей категории.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Имеют звания: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9 учителей – «Отличники образования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Украины»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16 педагогов – «Старший учитель»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1 педагог – «Учитель – методист»</a:t>
            </a:r>
          </a:p>
          <a:p>
            <a:pPr algn="ctr">
              <a:defRPr/>
            </a:pP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6983" name="Picture 16" descr="1490328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4" name="Picture 17" descr="1490328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0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5" name="Picture 20" descr="617b32b2848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500438"/>
            <a:ext cx="381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6" name="Picture 21" descr="617b32b2848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381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7" name="Picture 23" descr="9b301910a10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524625"/>
            <a:ext cx="47625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8" name="Picture 24" descr="62864162_978277a02y3vy2j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60350"/>
            <a:ext cx="44577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9" name="Picture 26" descr="IMG_00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3455987" cy="2460625"/>
          </a:xfrm>
          <a:prstGeom prst="rect">
            <a:avLst/>
          </a:prstGeom>
          <a:noFill/>
          <a:ln w="38100" algn="ctr">
            <a:solidFill>
              <a:srgbClr val="FF99FF"/>
            </a:solidFill>
            <a:miter lim="800000"/>
            <a:headEnd/>
            <a:tailEnd/>
          </a:ln>
        </p:spPr>
      </p:pic>
      <p:pic>
        <p:nvPicPr>
          <p:cNvPr id="126990" name="Picture 2" descr="D:\документы\кафедра начальной школы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052513"/>
            <a:ext cx="3241675" cy="2430462"/>
          </a:xfrm>
          <a:prstGeom prst="rect">
            <a:avLst/>
          </a:prstGeom>
          <a:noFill/>
          <a:ln w="38100" algn="ctr">
            <a:solidFill>
              <a:srgbClr val="FF99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0" y="4868863"/>
            <a:ext cx="9144000" cy="1512887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0000">
              <a:alpha val="9882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latin typeface="Arial" charset="0"/>
            </a:endParaRPr>
          </a:p>
          <a:p>
            <a:pPr algn="ctr"/>
            <a:r>
              <a:rPr lang="ru-RU" b="1">
                <a:latin typeface="Arial" charset="0"/>
              </a:rPr>
              <a:t>Ежегодно учителя школы награждаются</a:t>
            </a:r>
          </a:p>
          <a:p>
            <a:pPr algn="ctr"/>
            <a:r>
              <a:rPr lang="ru-RU" b="1">
                <a:latin typeface="Arial" charset="0"/>
              </a:rPr>
              <a:t>грамотами Совета министров Крыма</a:t>
            </a:r>
          </a:p>
          <a:p>
            <a:pPr algn="ctr"/>
            <a:r>
              <a:rPr lang="ru-RU" b="1">
                <a:latin typeface="Arial" charset="0"/>
              </a:rPr>
              <a:t>и местных Советов за отличную работу.</a:t>
            </a:r>
          </a:p>
          <a:p>
            <a:pPr algn="ctr"/>
            <a:r>
              <a:rPr lang="ru-RU" sz="3200" b="1">
                <a:latin typeface="Arial" charset="0"/>
              </a:rPr>
              <a:t> </a:t>
            </a:r>
          </a:p>
        </p:txBody>
      </p:sp>
      <p:pic>
        <p:nvPicPr>
          <p:cNvPr id="1280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2214562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28775"/>
            <a:ext cx="2214562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3375"/>
            <a:ext cx="2214563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852738"/>
            <a:ext cx="2212975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81300"/>
            <a:ext cx="2287588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11" descr="63004329_49960658_18293432_plan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524625"/>
            <a:ext cx="65246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13" descr="63004329_49960658_18293432_plan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581525"/>
            <a:ext cx="65246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9" name="Picture 14" descr="a702e063a70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636838"/>
            <a:ext cx="8572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0" name="Picture 15" descr="a702e063a70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708275"/>
            <a:ext cx="8572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1" name="Picture 16" descr="a702e063a70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8913"/>
            <a:ext cx="8572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2" name="Picture 17" descr="a702e063a70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5888"/>
            <a:ext cx="8572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3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228600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4" name="Picture 20" descr="a702e063a70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08275"/>
            <a:ext cx="8572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6" name="Text Box 5"/>
          <p:cNvSpPr txBox="1">
            <a:spLocks noChangeArrowheads="1"/>
          </p:cNvSpPr>
          <p:nvPr/>
        </p:nvSpPr>
        <p:spPr bwMode="auto">
          <a:xfrm>
            <a:off x="2124075" y="5516563"/>
            <a:ext cx="3313113" cy="366712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129027" name="Text Box 6"/>
          <p:cNvSpPr txBox="1">
            <a:spLocks noChangeArrowheads="1"/>
          </p:cNvSpPr>
          <p:nvPr/>
        </p:nvSpPr>
        <p:spPr bwMode="auto">
          <a:xfrm>
            <a:off x="2195513" y="4724400"/>
            <a:ext cx="3313112" cy="366713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129028" name="WordArt 7"/>
          <p:cNvSpPr>
            <a:spLocks noChangeArrowheads="1" noChangeShapeType="1" noTextEdit="1"/>
          </p:cNvSpPr>
          <p:nvPr/>
        </p:nvSpPr>
        <p:spPr bwMode="auto">
          <a:xfrm>
            <a:off x="2268538" y="4724400"/>
            <a:ext cx="2255837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Родного Судака</a:t>
            </a:r>
          </a:p>
        </p:txBody>
      </p:sp>
      <p:sp>
        <p:nvSpPr>
          <p:cNvPr id="129029" name="WordArt 8"/>
          <p:cNvSpPr>
            <a:spLocks noChangeArrowheads="1" noChangeShapeType="1" noTextEdit="1"/>
          </p:cNvSpPr>
          <p:nvPr/>
        </p:nvSpPr>
        <p:spPr bwMode="auto">
          <a:xfrm>
            <a:off x="2268538" y="5516563"/>
            <a:ext cx="2255837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Родного Судака</a:t>
            </a:r>
          </a:p>
        </p:txBody>
      </p:sp>
      <p:pic>
        <p:nvPicPr>
          <p:cNvPr id="129030" name="Picture 9" descr="Рисунок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1" name="Picture 10" descr="Рисунок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2" name="Picture 5" descr="d0a1d0bed0bbd0bdd0b5d187d0bdd0b0d18f20d180d0b0d0b4d0bed181d182d18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-387350"/>
            <a:ext cx="2928937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3" name="Text Box 13"/>
          <p:cNvSpPr txBox="1">
            <a:spLocks noChangeArrowheads="1"/>
          </p:cNvSpPr>
          <p:nvPr/>
        </p:nvSpPr>
        <p:spPr bwMode="auto">
          <a:xfrm>
            <a:off x="4427538" y="4005263"/>
            <a:ext cx="184150" cy="366712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129034" name="Picture 14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908050"/>
            <a:ext cx="1066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5" name="Picture 15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33375"/>
            <a:ext cx="1066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DB25D2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0" y="4581525"/>
            <a:ext cx="2411413" cy="1966913"/>
          </a:xfrm>
          <a:prstGeom prst="vertic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ru-RU" sz="1600" b="1" i="1"/>
              <a:t>Овсянникова</a:t>
            </a:r>
          </a:p>
          <a:p>
            <a:pPr algn="ctr"/>
            <a:r>
              <a:rPr lang="ru-RU" sz="1600" b="1" i="1"/>
              <a:t>Ирина </a:t>
            </a:r>
          </a:p>
          <a:p>
            <a:pPr algn="ctr"/>
            <a:r>
              <a:rPr lang="ru-RU" sz="1600" b="1" i="1"/>
              <a:t>Александровна</a:t>
            </a:r>
          </a:p>
          <a:p>
            <a:pPr algn="ctr"/>
            <a:r>
              <a:rPr lang="ru-RU" sz="1400" b="1"/>
              <a:t>учитель </a:t>
            </a:r>
          </a:p>
          <a:p>
            <a:pPr algn="ctr"/>
            <a:r>
              <a:rPr lang="ru-RU" sz="1400" b="1"/>
              <a:t>английского языка</a:t>
            </a:r>
          </a:p>
          <a:p>
            <a:pPr algn="ctr"/>
            <a:r>
              <a:rPr lang="ru-RU" sz="1400" b="1"/>
              <a:t>«Учитель-методист»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1801813" cy="2778125"/>
          </a:xfrm>
          <a:prstGeom prst="rect">
            <a:avLst/>
          </a:prstGeom>
          <a:noFill/>
          <a:ln w="38100" algn="ctr">
            <a:solidFill>
              <a:srgbClr val="FF99FF"/>
            </a:solidFill>
            <a:miter lim="800000"/>
            <a:headEnd/>
            <a:tailEnd/>
          </a:ln>
        </p:spPr>
      </p:pic>
      <p:pic>
        <p:nvPicPr>
          <p:cNvPr id="130052" name="Picture 9" descr="63001110_49951138_5881vouyjj031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341438"/>
            <a:ext cx="52387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10" descr="63001110_49951138_5881vouyjj031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6381750"/>
            <a:ext cx="52387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9403" name="Picture 6" descr="F:\Презентация библ шк гимн\презент шк\МОСКАЛЕВА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3141662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9404" name="Picture 5" descr="F:\Презентация библ шк гимн\презент шк\АНГЛИЙСКИЙ ЯЗЫК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84313"/>
            <a:ext cx="3355975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539750" y="115888"/>
            <a:ext cx="8221663" cy="11430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/>
          </a:p>
        </p:txBody>
      </p:sp>
      <p:sp>
        <p:nvSpPr>
          <p:cNvPr id="699408" name="WordArt 16"/>
          <p:cNvSpPr>
            <a:spLocks noChangeArrowheads="1" noChangeShapeType="1" noTextEdit="1"/>
          </p:cNvSpPr>
          <p:nvPr/>
        </p:nvSpPr>
        <p:spPr bwMode="auto">
          <a:xfrm>
            <a:off x="1547813" y="260350"/>
            <a:ext cx="6264275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8199B"/>
                </a:solidFill>
                <a:latin typeface="Impact"/>
              </a:rPr>
              <a:t>Английский язык</a:t>
            </a:r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9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9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69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69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69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  <p:bldP spid="40967" grpId="0" animBg="1"/>
      <p:bldP spid="69940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8" name="WordArt 4"/>
          <p:cNvSpPr>
            <a:spLocks noChangeArrowheads="1" noChangeShapeType="1" noTextEdit="1"/>
          </p:cNvSpPr>
          <p:nvPr/>
        </p:nvSpPr>
        <p:spPr bwMode="auto">
          <a:xfrm>
            <a:off x="755650" y="260350"/>
            <a:ext cx="7920038" cy="766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44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Система воспитания в школе</a:t>
            </a:r>
          </a:p>
        </p:txBody>
      </p:sp>
      <p:sp>
        <p:nvSpPr>
          <p:cNvPr id="702469" name="WordArt 5" descr="Точечные ромбики"/>
          <p:cNvSpPr>
            <a:spLocks noChangeArrowheads="1" noChangeShapeType="1" noTextEdit="1"/>
          </p:cNvSpPr>
          <p:nvPr/>
        </p:nvSpPr>
        <p:spPr bwMode="auto">
          <a:xfrm>
            <a:off x="1763713" y="2133600"/>
            <a:ext cx="5622925" cy="25717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pattFill prst="dotDmnd">
                  <a:fgClr>
                    <a:schemeClr val="tx1"/>
                  </a:fgClr>
                  <a:bgClr>
                    <a:srgbClr val="FF0066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Воспитательная проблема </a:t>
            </a:r>
          </a:p>
          <a:p>
            <a:pPr algn="ctr"/>
            <a:r>
              <a:rPr lang="uk-UA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pattFill prst="dotDmnd">
                  <a:fgClr>
                    <a:schemeClr val="tx1"/>
                  </a:fgClr>
                  <a:bgClr>
                    <a:srgbClr val="FF0066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школы-гимназии №1</a:t>
            </a:r>
          </a:p>
        </p:txBody>
      </p:sp>
      <p:sp>
        <p:nvSpPr>
          <p:cNvPr id="702470" name="AutoShape 6"/>
          <p:cNvSpPr>
            <a:spLocks noChangeArrowheads="1"/>
          </p:cNvSpPr>
          <p:nvPr/>
        </p:nvSpPr>
        <p:spPr bwMode="auto">
          <a:xfrm>
            <a:off x="684213" y="1196975"/>
            <a:ext cx="8208962" cy="5018088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0000FF"/>
                </a:solidFill>
              </a:rPr>
              <a:t>Воспитание </a:t>
            </a:r>
          </a:p>
          <a:p>
            <a:pPr algn="ctr"/>
            <a:r>
              <a:rPr lang="ru-RU" sz="2000" b="1">
                <a:solidFill>
                  <a:srgbClr val="0000FF"/>
                </a:solidFill>
              </a:rPr>
              <a:t>сознательного гражданина, </a:t>
            </a:r>
          </a:p>
          <a:p>
            <a:pPr algn="ctr"/>
            <a:r>
              <a:rPr lang="ru-RU" sz="2000" b="1">
                <a:solidFill>
                  <a:srgbClr val="0000FF"/>
                </a:solidFill>
              </a:rPr>
              <a:t>патриота, формирование у детей </a:t>
            </a:r>
          </a:p>
          <a:p>
            <a:pPr algn="ctr"/>
            <a:r>
              <a:rPr lang="ru-RU" sz="2000" b="1">
                <a:solidFill>
                  <a:srgbClr val="0000FF"/>
                </a:solidFill>
              </a:rPr>
              <a:t>сознательного опыта высокой культуры </a:t>
            </a:r>
          </a:p>
          <a:p>
            <a:pPr algn="ctr"/>
            <a:r>
              <a:rPr lang="ru-RU" sz="2000" b="1">
                <a:solidFill>
                  <a:srgbClr val="0000FF"/>
                </a:solidFill>
              </a:rPr>
              <a:t>межнациональных отношений, потребности </a:t>
            </a:r>
          </a:p>
          <a:p>
            <a:pPr algn="ctr"/>
            <a:r>
              <a:rPr lang="ru-RU" sz="2000" b="1">
                <a:solidFill>
                  <a:srgbClr val="0000FF"/>
                </a:solidFill>
              </a:rPr>
              <a:t>и умения жить в обществе духовности</a:t>
            </a:r>
          </a:p>
          <a:p>
            <a:pPr algn="ctr"/>
            <a:r>
              <a:rPr lang="ru-RU" sz="2000" b="1">
                <a:solidFill>
                  <a:srgbClr val="0000FF"/>
                </a:solidFill>
              </a:rPr>
              <a:t> и физического совершенствования</a:t>
            </a:r>
          </a:p>
          <a:p>
            <a:pPr algn="ctr"/>
            <a:r>
              <a:rPr lang="ru-RU" sz="2000" b="1">
                <a:solidFill>
                  <a:srgbClr val="0000FF"/>
                </a:solidFill>
              </a:rPr>
              <a:t>моральной, художественно-</a:t>
            </a:r>
          </a:p>
          <a:p>
            <a:pPr algn="ctr"/>
            <a:r>
              <a:rPr lang="ru-RU" sz="2000" b="1">
                <a:solidFill>
                  <a:srgbClr val="0000FF"/>
                </a:solidFill>
              </a:rPr>
              <a:t>эстетической, трудовой, </a:t>
            </a:r>
          </a:p>
          <a:p>
            <a:pPr algn="ctr"/>
            <a:r>
              <a:rPr lang="ru-RU" sz="2000" b="1">
                <a:solidFill>
                  <a:srgbClr val="0000FF"/>
                </a:solidFill>
              </a:rPr>
              <a:t>экологической </a:t>
            </a:r>
          </a:p>
          <a:p>
            <a:pPr algn="ctr"/>
            <a:r>
              <a:rPr lang="ru-RU" sz="2000" b="1">
                <a:solidFill>
                  <a:srgbClr val="0000FF"/>
                </a:solidFill>
              </a:rPr>
              <a:t>культуры.</a:t>
            </a:r>
          </a:p>
        </p:txBody>
      </p:sp>
      <p:pic>
        <p:nvPicPr>
          <p:cNvPr id="131077" name="Picture 7" descr="ISABELLISA122502882030_gro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060575"/>
            <a:ext cx="9525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8" descr="ISABELLISA122502882030_gro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868863"/>
            <a:ext cx="9525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9" name="Picture 9" descr="ISABELLISA122502882030_gro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60575"/>
            <a:ext cx="9525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0" name="Picture 10" descr="ISABELLISA122502882030_gro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941888"/>
            <a:ext cx="9525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1" name="Picture 11" descr="ISABELLISA122502882030_gro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221163"/>
            <a:ext cx="9525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2" name="Picture 12" descr="ISABELLISA122502882030_gro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076700"/>
            <a:ext cx="9525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024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024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24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0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0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925" decel="100000"/>
                                        <p:tgtEl>
                                          <p:spTgt spid="702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925" decel="100000"/>
                                        <p:tgtEl>
                                          <p:spTgt spid="702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02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925" fill="hold"/>
                                        <p:tgtEl>
                                          <p:spTgt spid="70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0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925" fill="hold"/>
                                        <p:tgtEl>
                                          <p:spTgt spid="70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0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25" decel="100000"/>
                                        <p:tgtEl>
                                          <p:spTgt spid="7024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925" decel="100000"/>
                                        <p:tgtEl>
                                          <p:spTgt spid="7024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024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925" fill="hold"/>
                                        <p:tgtEl>
                                          <p:spTgt spid="70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0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925" fill="hold"/>
                                        <p:tgtEl>
                                          <p:spTgt spid="70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0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468" grpId="0" animBg="1"/>
      <p:bldP spid="702469" grpId="0" animBg="1"/>
      <p:bldP spid="7024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41" name="AutoShape 5" descr="Букет"/>
          <p:cNvSpPr>
            <a:spLocks noChangeArrowheads="1"/>
          </p:cNvSpPr>
          <p:nvPr/>
        </p:nvSpPr>
        <p:spPr bwMode="auto">
          <a:xfrm>
            <a:off x="1116013" y="0"/>
            <a:ext cx="7272337" cy="6669088"/>
          </a:xfrm>
          <a:prstGeom prst="sun">
            <a:avLst>
              <a:gd name="adj" fmla="val 250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/>
          </a:p>
        </p:txBody>
      </p:sp>
      <p:sp>
        <p:nvSpPr>
          <p:cNvPr id="705543" name="WordArt 7"/>
          <p:cNvSpPr>
            <a:spLocks noChangeArrowheads="1" noChangeShapeType="1" noTextEdit="1"/>
          </p:cNvSpPr>
          <p:nvPr/>
        </p:nvSpPr>
        <p:spPr bwMode="auto">
          <a:xfrm>
            <a:off x="3059113" y="2781300"/>
            <a:ext cx="338455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Воспитательные</a:t>
            </a:r>
          </a:p>
          <a:p>
            <a:pPr algn="ctr"/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задачи</a:t>
            </a:r>
          </a:p>
        </p:txBody>
      </p:sp>
      <p:pic>
        <p:nvPicPr>
          <p:cNvPr id="132100" name="Picture 8" descr="65363769_smeyotsy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71450"/>
            <a:ext cx="779463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9" descr="65400875_1287287926_0_2157b_648cdd8d_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15888"/>
            <a:ext cx="13144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5546" name="AutoShape 10"/>
          <p:cNvSpPr>
            <a:spLocks noChangeArrowheads="1"/>
          </p:cNvSpPr>
          <p:nvPr/>
        </p:nvSpPr>
        <p:spPr bwMode="auto">
          <a:xfrm>
            <a:off x="250825" y="692150"/>
            <a:ext cx="8713788" cy="576263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i="1">
                <a:latin typeface="Arial" charset="0"/>
              </a:rPr>
              <a:t>1. Воспитание сознательного гражданина-патриота</a:t>
            </a:r>
          </a:p>
        </p:txBody>
      </p:sp>
      <p:sp>
        <p:nvSpPr>
          <p:cNvPr id="705547" name="AutoShape 11"/>
          <p:cNvSpPr>
            <a:spLocks noChangeArrowheads="1"/>
          </p:cNvSpPr>
          <p:nvPr/>
        </p:nvSpPr>
        <p:spPr bwMode="auto">
          <a:xfrm>
            <a:off x="539750" y="1196975"/>
            <a:ext cx="7991475" cy="719138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i="1">
                <a:latin typeface="Arial" charset="0"/>
              </a:rPr>
              <a:t>2. Формирование социальной активности учащихся</a:t>
            </a:r>
          </a:p>
        </p:txBody>
      </p:sp>
      <p:sp>
        <p:nvSpPr>
          <p:cNvPr id="705548" name="AutoShape 12"/>
          <p:cNvSpPr>
            <a:spLocks noChangeArrowheads="1"/>
          </p:cNvSpPr>
          <p:nvPr/>
        </p:nvSpPr>
        <p:spPr bwMode="auto">
          <a:xfrm>
            <a:off x="250825" y="1844675"/>
            <a:ext cx="8713788" cy="935038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i="1">
                <a:latin typeface="Arial" charset="0"/>
              </a:rPr>
              <a:t>3. Воспитание сознательной дисциплины, </a:t>
            </a:r>
          </a:p>
          <a:p>
            <a:pPr algn="ctr"/>
            <a:r>
              <a:rPr lang="ru-RU" sz="2400" i="1">
                <a:latin typeface="Arial" charset="0"/>
              </a:rPr>
              <a:t>непримирение к аморальным поступкам </a:t>
            </a:r>
          </a:p>
        </p:txBody>
      </p:sp>
      <p:sp>
        <p:nvSpPr>
          <p:cNvPr id="705549" name="AutoShape 13"/>
          <p:cNvSpPr>
            <a:spLocks noChangeArrowheads="1"/>
          </p:cNvSpPr>
          <p:nvPr/>
        </p:nvSpPr>
        <p:spPr bwMode="auto">
          <a:xfrm>
            <a:off x="539750" y="2708275"/>
            <a:ext cx="8064500" cy="1008063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i="1">
                <a:latin typeface="Arial" charset="0"/>
              </a:rPr>
              <a:t>4.Формирование моральных ценностей, таких, как </a:t>
            </a:r>
          </a:p>
          <a:p>
            <a:pPr algn="ctr"/>
            <a:r>
              <a:rPr lang="ru-RU" sz="2400" i="1">
                <a:latin typeface="Arial" charset="0"/>
              </a:rPr>
              <a:t>добро, справедливость, правда, человечность</a:t>
            </a:r>
          </a:p>
        </p:txBody>
      </p:sp>
      <p:sp>
        <p:nvSpPr>
          <p:cNvPr id="705550" name="AutoShape 14"/>
          <p:cNvSpPr>
            <a:spLocks noChangeArrowheads="1"/>
          </p:cNvSpPr>
          <p:nvPr/>
        </p:nvSpPr>
        <p:spPr bwMode="auto">
          <a:xfrm>
            <a:off x="250825" y="3644900"/>
            <a:ext cx="8713788" cy="863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i="1">
                <a:latin typeface="Arial" charset="0"/>
              </a:rPr>
              <a:t>5. Углублять психолого-педагогическую подготовку</a:t>
            </a:r>
          </a:p>
          <a:p>
            <a:pPr algn="ctr"/>
            <a:r>
              <a:rPr lang="ru-RU" sz="2400" i="1">
                <a:latin typeface="Arial" charset="0"/>
              </a:rPr>
              <a:t>родителей</a:t>
            </a:r>
          </a:p>
        </p:txBody>
      </p:sp>
      <p:sp>
        <p:nvSpPr>
          <p:cNvPr id="705551" name="AutoShape 15"/>
          <p:cNvSpPr>
            <a:spLocks noChangeArrowheads="1"/>
          </p:cNvSpPr>
          <p:nvPr/>
        </p:nvSpPr>
        <p:spPr bwMode="auto">
          <a:xfrm>
            <a:off x="468313" y="4292600"/>
            <a:ext cx="8424862" cy="1584325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i="1">
                <a:latin typeface="Arial" charset="0"/>
              </a:rPr>
              <a:t>6. Формирование здорового образа жизни подрастающего поколения,</a:t>
            </a:r>
          </a:p>
          <a:p>
            <a:pPr algn="ctr"/>
            <a:r>
              <a:rPr lang="ru-RU" sz="2000" i="1">
                <a:latin typeface="Arial" charset="0"/>
              </a:rPr>
              <a:t> привитие устойчивых навыков безопасного поведения, снижении </a:t>
            </a:r>
          </a:p>
          <a:p>
            <a:pPr algn="ctr"/>
            <a:r>
              <a:rPr lang="ru-RU" sz="2000" i="1">
                <a:latin typeface="Arial" charset="0"/>
              </a:rPr>
              <a:t>поведенческого риска, представляющего опасность для здоровья</a:t>
            </a:r>
          </a:p>
        </p:txBody>
      </p:sp>
      <p:sp>
        <p:nvSpPr>
          <p:cNvPr id="705552" name="AutoShape 16"/>
          <p:cNvSpPr>
            <a:spLocks noChangeArrowheads="1"/>
          </p:cNvSpPr>
          <p:nvPr/>
        </p:nvSpPr>
        <p:spPr bwMode="auto">
          <a:xfrm>
            <a:off x="358775" y="5678488"/>
            <a:ext cx="8677275" cy="1179512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i="1">
                <a:latin typeface="Arial" charset="0"/>
              </a:rPr>
              <a:t>7. Добиваться максимального воспитательного воздействия,</a:t>
            </a:r>
          </a:p>
          <a:p>
            <a:pPr algn="ctr"/>
            <a:r>
              <a:rPr lang="ru-RU" sz="2000" i="1">
                <a:latin typeface="Arial" charset="0"/>
              </a:rPr>
              <a:t>положительной отдачи от каждого мероприятия</a:t>
            </a:r>
          </a:p>
          <a:p>
            <a:pPr algn="ctr"/>
            <a:endParaRPr lang="ru-RU" sz="2000" i="1">
              <a:latin typeface="Arial" charset="0"/>
            </a:endParaRPr>
          </a:p>
        </p:txBody>
      </p:sp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3000"/>
                                        <p:tgtEl>
                                          <p:spTgt spid="705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3000"/>
                                        <p:tgtEl>
                                          <p:spTgt spid="705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0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0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05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0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05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05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0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0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05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05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0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0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0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0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0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05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05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0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1" grpId="0" animBg="1"/>
      <p:bldP spid="7055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ШК ТАБЛ ГИ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700213"/>
            <a:ext cx="1908175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ШК БЮСТ ЧАЙ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052513"/>
            <a:ext cx="1801812" cy="223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0" name="Picture 6" descr="ШК ТАБЛИЧКА ЧАЙ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180181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AutoShape 11"/>
          <p:cNvSpPr>
            <a:spLocks noChangeArrowheads="1"/>
          </p:cNvSpPr>
          <p:nvPr/>
        </p:nvSpPr>
        <p:spPr bwMode="auto">
          <a:xfrm>
            <a:off x="3276600" y="3500438"/>
            <a:ext cx="2554288" cy="3024187"/>
          </a:xfrm>
          <a:prstGeom prst="verticalScrol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/>
              <a:t>Школа – </a:t>
            </a:r>
          </a:p>
          <a:p>
            <a:pPr algn="ctr"/>
            <a:r>
              <a:rPr lang="ru-RU" b="1" i="1"/>
              <a:t>гимназия №1</a:t>
            </a:r>
          </a:p>
          <a:p>
            <a:pPr algn="ctr"/>
            <a:r>
              <a:rPr lang="ru-RU" b="1" i="1"/>
              <a:t>получила </a:t>
            </a:r>
          </a:p>
          <a:p>
            <a:pPr algn="ctr"/>
            <a:r>
              <a:rPr lang="ru-RU" b="1" i="1"/>
              <a:t>новый </a:t>
            </a:r>
          </a:p>
          <a:p>
            <a:pPr algn="ctr"/>
            <a:r>
              <a:rPr lang="ru-RU" b="1" i="1"/>
              <a:t>статус </a:t>
            </a:r>
          </a:p>
          <a:p>
            <a:pPr algn="ctr"/>
            <a:r>
              <a:rPr lang="ru-RU" b="1" i="1"/>
              <a:t>1 января </a:t>
            </a:r>
          </a:p>
          <a:p>
            <a:pPr algn="ctr"/>
            <a:r>
              <a:rPr lang="ru-RU" b="1" i="1"/>
              <a:t>2006 года</a:t>
            </a:r>
          </a:p>
        </p:txBody>
      </p:sp>
      <p:sp>
        <p:nvSpPr>
          <p:cNvPr id="36877" name="AutoShape 13"/>
          <p:cNvSpPr>
            <a:spLocks noChangeArrowheads="1"/>
          </p:cNvSpPr>
          <p:nvPr/>
        </p:nvSpPr>
        <p:spPr bwMode="auto">
          <a:xfrm>
            <a:off x="539750" y="188913"/>
            <a:ext cx="8135938" cy="1152525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Школа - гимназия № 1 </a:t>
            </a:r>
          </a:p>
          <a:p>
            <a:pPr algn="ctr"/>
            <a:r>
              <a:rPr lang="ru-RU" b="1"/>
              <a:t>Судакского городского совета АР Крым</a:t>
            </a:r>
          </a:p>
        </p:txBody>
      </p:sp>
      <p:pic>
        <p:nvPicPr>
          <p:cNvPr id="114695" name="Picture 12" descr="Рисунок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6" name="Picture 13" descr="Рисунок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86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3067050" cy="2090738"/>
          </a:xfrm>
          <a:prstGeom prst="rect">
            <a:avLst/>
          </a:prstGeom>
          <a:solidFill>
            <a:srgbClr val="0000FF"/>
          </a:solidFill>
          <a:ln w="38100" algn="ctr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10287" name="Picture 15" descr="SAM_06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33825"/>
            <a:ext cx="3097213" cy="2046288"/>
          </a:xfrm>
          <a:prstGeom prst="rect">
            <a:avLst/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31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31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5" grpId="0" animBg="1"/>
      <p:bldP spid="368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1647">
            <a:off x="7092950" y="692150"/>
            <a:ext cx="1585913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813"/>
            <a:ext cx="1692275" cy="2357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6873">
            <a:off x="611188" y="765175"/>
            <a:ext cx="1520825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92934" name="Picture 12" descr="D:\документы\кобзева лучший портрет 2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4813"/>
            <a:ext cx="1660525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92935" name="AutoShape 7"/>
          <p:cNvSpPr>
            <a:spLocks noChangeArrowheads="1"/>
          </p:cNvSpPr>
          <p:nvPr/>
        </p:nvSpPr>
        <p:spPr bwMode="auto">
          <a:xfrm>
            <a:off x="179388" y="3213100"/>
            <a:ext cx="8713787" cy="2232025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С профсоюзом жизнь связала нас!</a:t>
            </a:r>
          </a:p>
          <a:p>
            <a:pPr algn="ctr"/>
            <a:r>
              <a:rPr lang="ru-RU" b="1"/>
              <a:t>Он для всех опора в трудный час!</a:t>
            </a:r>
          </a:p>
          <a:p>
            <a:pPr algn="ctr"/>
            <a:r>
              <a:rPr lang="ru-RU" b="1"/>
              <a:t>Нам много принесет побед – </a:t>
            </a:r>
          </a:p>
          <a:p>
            <a:pPr algn="ctr"/>
            <a:r>
              <a:rPr lang="ru-RU" sz="2400" b="1">
                <a:solidFill>
                  <a:srgbClr val="FF3300"/>
                </a:solidFill>
              </a:rPr>
              <a:t>О, школьный профсоюз!</a:t>
            </a:r>
          </a:p>
          <a:p>
            <a:pPr algn="ctr"/>
            <a:r>
              <a:rPr lang="ru-RU" b="1"/>
              <a:t>Тебя надежней нет!</a:t>
            </a:r>
          </a:p>
        </p:txBody>
      </p:sp>
      <p:pic>
        <p:nvPicPr>
          <p:cNvPr id="133127" name="Picture 17" descr="febc84bb43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619750"/>
            <a:ext cx="45243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2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2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9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92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92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89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29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5"/>
          <p:cNvSpPr txBox="1">
            <a:spLocks noChangeArrowheads="1"/>
          </p:cNvSpPr>
          <p:nvPr/>
        </p:nvSpPr>
        <p:spPr bwMode="auto">
          <a:xfrm>
            <a:off x="2555875" y="549275"/>
            <a:ext cx="4895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2400">
              <a:latin typeface="Arial" charset="0"/>
            </a:endParaRPr>
          </a:p>
        </p:txBody>
      </p:sp>
      <p:sp>
        <p:nvSpPr>
          <p:cNvPr id="134147" name="Text Box 7"/>
          <p:cNvSpPr txBox="1">
            <a:spLocks noChangeArrowheads="1"/>
          </p:cNvSpPr>
          <p:nvPr/>
        </p:nvSpPr>
        <p:spPr bwMode="auto">
          <a:xfrm>
            <a:off x="2339975" y="568325"/>
            <a:ext cx="511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Arial" charset="0"/>
            </a:endParaRPr>
          </a:p>
        </p:txBody>
      </p:sp>
      <p:sp>
        <p:nvSpPr>
          <p:cNvPr id="134148" name="AutoShape 9"/>
          <p:cNvSpPr>
            <a:spLocks noChangeArrowheads="1"/>
          </p:cNvSpPr>
          <p:nvPr/>
        </p:nvSpPr>
        <p:spPr bwMode="auto">
          <a:xfrm>
            <a:off x="4427538" y="1196975"/>
            <a:ext cx="485775" cy="576263"/>
          </a:xfrm>
          <a:prstGeom prst="downArrow">
            <a:avLst>
              <a:gd name="adj1" fmla="val 50000"/>
              <a:gd name="adj2" fmla="val 2965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/>
          </a:p>
        </p:txBody>
      </p:sp>
      <p:sp>
        <p:nvSpPr>
          <p:cNvPr id="134149" name="Rectangle 10"/>
          <p:cNvSpPr>
            <a:spLocks noChangeArrowheads="1"/>
          </p:cNvSpPr>
          <p:nvPr/>
        </p:nvSpPr>
        <p:spPr bwMode="auto">
          <a:xfrm>
            <a:off x="3276600" y="1773238"/>
            <a:ext cx="295275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2400">
              <a:latin typeface="Arial" charset="0"/>
            </a:endParaRPr>
          </a:p>
        </p:txBody>
      </p:sp>
      <p:sp>
        <p:nvSpPr>
          <p:cNvPr id="134150" name="WordArt 12"/>
          <p:cNvSpPr>
            <a:spLocks noChangeArrowheads="1" noChangeShapeType="1" noTextEdit="1"/>
          </p:cNvSpPr>
          <p:nvPr/>
        </p:nvSpPr>
        <p:spPr bwMode="auto">
          <a:xfrm>
            <a:off x="3563938" y="1916113"/>
            <a:ext cx="2293937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uk-UA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П р а з д н и к и</a:t>
            </a:r>
          </a:p>
        </p:txBody>
      </p:sp>
      <p:sp>
        <p:nvSpPr>
          <p:cNvPr id="134151" name="Line 30"/>
          <p:cNvSpPr>
            <a:spLocks noChangeShapeType="1"/>
          </p:cNvSpPr>
          <p:nvPr/>
        </p:nvSpPr>
        <p:spPr bwMode="auto">
          <a:xfrm flipH="1">
            <a:off x="2987675" y="2708275"/>
            <a:ext cx="576263" cy="19431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34152" name="Oval 31"/>
          <p:cNvSpPr>
            <a:spLocks noChangeArrowheads="1"/>
          </p:cNvSpPr>
          <p:nvPr/>
        </p:nvSpPr>
        <p:spPr bwMode="auto">
          <a:xfrm>
            <a:off x="468313" y="1844675"/>
            <a:ext cx="1655762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latin typeface="Arial" charset="0"/>
              </a:rPr>
              <a:t>День знаний</a:t>
            </a:r>
          </a:p>
        </p:txBody>
      </p:sp>
      <p:sp>
        <p:nvSpPr>
          <p:cNvPr id="134153" name="Oval 34"/>
          <p:cNvSpPr>
            <a:spLocks noChangeArrowheads="1"/>
          </p:cNvSpPr>
          <p:nvPr/>
        </p:nvSpPr>
        <p:spPr bwMode="auto">
          <a:xfrm>
            <a:off x="539750" y="3213100"/>
            <a:ext cx="1800225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latin typeface="Arial" charset="0"/>
              </a:rPr>
              <a:t>День учителя</a:t>
            </a:r>
          </a:p>
        </p:txBody>
      </p:sp>
      <p:sp>
        <p:nvSpPr>
          <p:cNvPr id="134154" name="Oval 36"/>
          <p:cNvSpPr>
            <a:spLocks noChangeArrowheads="1"/>
          </p:cNvSpPr>
          <p:nvPr/>
        </p:nvSpPr>
        <p:spPr bwMode="auto">
          <a:xfrm>
            <a:off x="7308850" y="1916113"/>
            <a:ext cx="1655763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latin typeface="Arial" charset="0"/>
              </a:rPr>
              <a:t>8 </a:t>
            </a:r>
            <a:r>
              <a:rPr lang="ru-RU" sz="2000" b="1">
                <a:latin typeface="Arial" charset="0"/>
              </a:rPr>
              <a:t>Марта</a:t>
            </a:r>
          </a:p>
        </p:txBody>
      </p:sp>
      <p:sp>
        <p:nvSpPr>
          <p:cNvPr id="134155" name="Oval 38"/>
          <p:cNvSpPr>
            <a:spLocks noChangeArrowheads="1"/>
          </p:cNvSpPr>
          <p:nvPr/>
        </p:nvSpPr>
        <p:spPr bwMode="auto">
          <a:xfrm>
            <a:off x="7164388" y="3213100"/>
            <a:ext cx="1584325" cy="93662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latin typeface="Arial" charset="0"/>
              </a:rPr>
              <a:t>Последний </a:t>
            </a:r>
            <a:br>
              <a:rPr lang="ru-RU" b="1">
                <a:latin typeface="Arial" charset="0"/>
              </a:rPr>
            </a:br>
            <a:r>
              <a:rPr lang="ru-RU" b="1">
                <a:latin typeface="Arial" charset="0"/>
              </a:rPr>
              <a:t>звонок</a:t>
            </a:r>
          </a:p>
        </p:txBody>
      </p:sp>
      <p:sp>
        <p:nvSpPr>
          <p:cNvPr id="134156" name="Line 39"/>
          <p:cNvSpPr>
            <a:spLocks noChangeShapeType="1"/>
          </p:cNvSpPr>
          <p:nvPr/>
        </p:nvSpPr>
        <p:spPr bwMode="auto">
          <a:xfrm>
            <a:off x="6011863" y="2708275"/>
            <a:ext cx="361950" cy="201771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34157" name="Line 40"/>
          <p:cNvSpPr>
            <a:spLocks noChangeShapeType="1"/>
          </p:cNvSpPr>
          <p:nvPr/>
        </p:nvSpPr>
        <p:spPr bwMode="auto">
          <a:xfrm flipH="1">
            <a:off x="1979613" y="2492375"/>
            <a:ext cx="1152525" cy="649288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34158" name="Line 41"/>
          <p:cNvSpPr>
            <a:spLocks noChangeShapeType="1"/>
          </p:cNvSpPr>
          <p:nvPr/>
        </p:nvSpPr>
        <p:spPr bwMode="auto">
          <a:xfrm>
            <a:off x="6227763" y="2349500"/>
            <a:ext cx="1152525" cy="865188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34159" name="Line 42"/>
          <p:cNvSpPr>
            <a:spLocks noChangeShapeType="1"/>
          </p:cNvSpPr>
          <p:nvPr/>
        </p:nvSpPr>
        <p:spPr bwMode="auto">
          <a:xfrm>
            <a:off x="6300788" y="2133600"/>
            <a:ext cx="935037" cy="1588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34160" name="Line 43"/>
          <p:cNvSpPr>
            <a:spLocks noChangeShapeType="1"/>
          </p:cNvSpPr>
          <p:nvPr/>
        </p:nvSpPr>
        <p:spPr bwMode="auto">
          <a:xfrm flipH="1">
            <a:off x="2339975" y="2133600"/>
            <a:ext cx="792163" cy="1588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34161" name="AutoShape 44"/>
          <p:cNvSpPr>
            <a:spLocks noChangeArrowheads="1"/>
          </p:cNvSpPr>
          <p:nvPr/>
        </p:nvSpPr>
        <p:spPr bwMode="auto">
          <a:xfrm>
            <a:off x="4356100" y="5084763"/>
            <a:ext cx="485775" cy="576262"/>
          </a:xfrm>
          <a:prstGeom prst="downArrow">
            <a:avLst>
              <a:gd name="adj1" fmla="val 50000"/>
              <a:gd name="adj2" fmla="val 2965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>
              <a:solidFill>
                <a:srgbClr val="FF0066"/>
              </a:solidFill>
            </a:endParaRPr>
          </a:p>
        </p:txBody>
      </p:sp>
      <p:pic>
        <p:nvPicPr>
          <p:cNvPr id="134162" name="Picture 50" descr="IMG_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252095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3" name="Picture 51" descr="IMG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4" name="Picture 52" descr="IMG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7313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5" name="Picture 54" descr="IMG_15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708275"/>
            <a:ext cx="1584325" cy="2160588"/>
          </a:xfrm>
          <a:prstGeom prst="rect">
            <a:avLst/>
          </a:prstGeom>
          <a:noFill/>
          <a:ln w="38100" algn="in">
            <a:solidFill>
              <a:srgbClr val="FB153B"/>
            </a:solidFill>
            <a:miter lim="800000"/>
            <a:headEnd/>
            <a:tailEnd/>
          </a:ln>
        </p:spPr>
      </p:pic>
      <p:sp>
        <p:nvSpPr>
          <p:cNvPr id="134166" name="Oval 55"/>
          <p:cNvSpPr>
            <a:spLocks noChangeArrowheads="1"/>
          </p:cNvSpPr>
          <p:nvPr/>
        </p:nvSpPr>
        <p:spPr bwMode="auto">
          <a:xfrm>
            <a:off x="2195513" y="188913"/>
            <a:ext cx="4967287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u="sng">
                <a:solidFill>
                  <a:schemeClr val="accent1"/>
                </a:solidFill>
                <a:latin typeface="Arial" charset="0"/>
              </a:rPr>
              <a:t>Школьные традиции</a:t>
            </a:r>
          </a:p>
        </p:txBody>
      </p:sp>
      <p:pic>
        <p:nvPicPr>
          <p:cNvPr id="134167" name="Picture 56" descr="Рисунок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8" name="Picture 57" descr="Рисунок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9" name="Picture 58" descr="65400914_1287288225_12606827430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805488"/>
            <a:ext cx="13811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70" name="Picture 59" descr="chien3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34050"/>
            <a:ext cx="10858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7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4149725"/>
            <a:ext cx="23891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72" name="Rectangle 63"/>
          <p:cNvSpPr>
            <a:spLocks noChangeArrowheads="1"/>
          </p:cNvSpPr>
          <p:nvPr/>
        </p:nvSpPr>
        <p:spPr bwMode="auto">
          <a:xfrm>
            <a:off x="2195513" y="5734050"/>
            <a:ext cx="4824412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2400">
              <a:latin typeface="Arial" charset="0"/>
            </a:endParaRPr>
          </a:p>
        </p:txBody>
      </p:sp>
      <p:sp>
        <p:nvSpPr>
          <p:cNvPr id="134173" name="WordArt 64"/>
          <p:cNvSpPr>
            <a:spLocks noChangeArrowheads="1" noChangeShapeType="1" noTextEdit="1"/>
          </p:cNvSpPr>
          <p:nvPr/>
        </p:nvSpPr>
        <p:spPr bwMode="auto">
          <a:xfrm>
            <a:off x="2411413" y="5876925"/>
            <a:ext cx="4411662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uk-UA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Д н и   с а м о у п р а в л е н и я</a:t>
            </a:r>
          </a:p>
        </p:txBody>
      </p:sp>
      <p:sp>
        <p:nvSpPr>
          <p:cNvPr id="134174" name="Oval 65"/>
          <p:cNvSpPr>
            <a:spLocks noChangeArrowheads="1"/>
          </p:cNvSpPr>
          <p:nvPr/>
        </p:nvSpPr>
        <p:spPr bwMode="auto">
          <a:xfrm>
            <a:off x="4932363" y="4652963"/>
            <a:ext cx="1800225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latin typeface="Arial" charset="0"/>
              </a:rPr>
              <a:t>День Победы</a:t>
            </a:r>
          </a:p>
        </p:txBody>
      </p:sp>
      <p:sp>
        <p:nvSpPr>
          <p:cNvPr id="134175" name="Oval 66"/>
          <p:cNvSpPr>
            <a:spLocks noChangeArrowheads="1"/>
          </p:cNvSpPr>
          <p:nvPr/>
        </p:nvSpPr>
        <p:spPr bwMode="auto">
          <a:xfrm>
            <a:off x="2555875" y="4652963"/>
            <a:ext cx="1655763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latin typeface="Arial" charset="0"/>
              </a:rPr>
              <a:t>Новый год</a:t>
            </a:r>
          </a:p>
        </p:txBody>
      </p:sp>
    </p:spTree>
  </p:cSld>
  <p:clrMapOvr>
    <a:masterClrMapping/>
  </p:clrMapOvr>
  <p:transition spd="slow" advClick="0" advTm="10000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4"/>
          <p:cNvSpPr txBox="1">
            <a:spLocks noChangeArrowheads="1"/>
          </p:cNvSpPr>
          <p:nvPr/>
        </p:nvSpPr>
        <p:spPr bwMode="auto">
          <a:xfrm>
            <a:off x="2555875" y="549275"/>
            <a:ext cx="4895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2400">
              <a:latin typeface="Arial" charset="0"/>
            </a:endParaRPr>
          </a:p>
        </p:txBody>
      </p:sp>
      <p:sp>
        <p:nvSpPr>
          <p:cNvPr id="135171" name="AutoShape 6"/>
          <p:cNvSpPr>
            <a:spLocks noChangeArrowheads="1"/>
          </p:cNvSpPr>
          <p:nvPr/>
        </p:nvSpPr>
        <p:spPr bwMode="auto">
          <a:xfrm>
            <a:off x="4284663" y="1052513"/>
            <a:ext cx="431800" cy="576262"/>
          </a:xfrm>
          <a:prstGeom prst="downArrow">
            <a:avLst>
              <a:gd name="adj1" fmla="val 50000"/>
              <a:gd name="adj2" fmla="val 33364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/>
          </a:p>
        </p:txBody>
      </p:sp>
      <p:sp>
        <p:nvSpPr>
          <p:cNvPr id="135172" name="Rectangle 7"/>
          <p:cNvSpPr>
            <a:spLocks noChangeArrowheads="1"/>
          </p:cNvSpPr>
          <p:nvPr/>
        </p:nvSpPr>
        <p:spPr bwMode="auto">
          <a:xfrm>
            <a:off x="2987675" y="1628775"/>
            <a:ext cx="295275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2400">
              <a:latin typeface="Arial" charset="0"/>
            </a:endParaRPr>
          </a:p>
        </p:txBody>
      </p:sp>
      <p:sp>
        <p:nvSpPr>
          <p:cNvPr id="135173" name="WordArt 8"/>
          <p:cNvSpPr>
            <a:spLocks noChangeArrowheads="1" noChangeShapeType="1" noTextEdit="1"/>
          </p:cNvSpPr>
          <p:nvPr/>
        </p:nvSpPr>
        <p:spPr bwMode="auto">
          <a:xfrm>
            <a:off x="3132138" y="1844675"/>
            <a:ext cx="2735262" cy="5762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uk-UA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К о н к у р с ы</a:t>
            </a:r>
          </a:p>
        </p:txBody>
      </p:sp>
      <p:sp>
        <p:nvSpPr>
          <p:cNvPr id="135174" name="Line 9"/>
          <p:cNvSpPr>
            <a:spLocks noChangeShapeType="1"/>
          </p:cNvSpPr>
          <p:nvPr/>
        </p:nvSpPr>
        <p:spPr bwMode="auto">
          <a:xfrm flipH="1">
            <a:off x="2411413" y="2565400"/>
            <a:ext cx="5762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35175" name="Line 10"/>
          <p:cNvSpPr>
            <a:spLocks noChangeShapeType="1"/>
          </p:cNvSpPr>
          <p:nvPr/>
        </p:nvSpPr>
        <p:spPr bwMode="auto">
          <a:xfrm>
            <a:off x="4500563" y="2565400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35176" name="Line 11"/>
          <p:cNvSpPr>
            <a:spLocks noChangeShapeType="1"/>
          </p:cNvSpPr>
          <p:nvPr/>
        </p:nvSpPr>
        <p:spPr bwMode="auto">
          <a:xfrm>
            <a:off x="5940425" y="2565400"/>
            <a:ext cx="64928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35177" name="Oval 12"/>
          <p:cNvSpPr>
            <a:spLocks noChangeArrowheads="1"/>
          </p:cNvSpPr>
          <p:nvPr/>
        </p:nvSpPr>
        <p:spPr bwMode="auto">
          <a:xfrm>
            <a:off x="684213" y="2852738"/>
            <a:ext cx="1655762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latin typeface="Arial" charset="0"/>
              </a:rPr>
              <a:t>Рисунки</a:t>
            </a:r>
          </a:p>
        </p:txBody>
      </p:sp>
      <p:sp>
        <p:nvSpPr>
          <p:cNvPr id="135178" name="Oval 13"/>
          <p:cNvSpPr>
            <a:spLocks noChangeArrowheads="1"/>
          </p:cNvSpPr>
          <p:nvPr/>
        </p:nvSpPr>
        <p:spPr bwMode="auto">
          <a:xfrm>
            <a:off x="6588125" y="2852738"/>
            <a:ext cx="1655763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latin typeface="Arial" charset="0"/>
              </a:rPr>
              <a:t>Плакаты</a:t>
            </a:r>
          </a:p>
        </p:txBody>
      </p:sp>
      <p:sp>
        <p:nvSpPr>
          <p:cNvPr id="135179" name="Oval 14"/>
          <p:cNvSpPr>
            <a:spLocks noChangeArrowheads="1"/>
          </p:cNvSpPr>
          <p:nvPr/>
        </p:nvSpPr>
        <p:spPr bwMode="auto">
          <a:xfrm>
            <a:off x="3132138" y="2997200"/>
            <a:ext cx="2663825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 sz="2000">
              <a:latin typeface="Arial" charset="0"/>
            </a:endParaRPr>
          </a:p>
        </p:txBody>
      </p:sp>
      <p:sp>
        <p:nvSpPr>
          <p:cNvPr id="135180" name="Rectangle 16"/>
          <p:cNvSpPr>
            <a:spLocks noChangeArrowheads="1"/>
          </p:cNvSpPr>
          <p:nvPr/>
        </p:nvSpPr>
        <p:spPr bwMode="auto">
          <a:xfrm>
            <a:off x="3419475" y="3141663"/>
            <a:ext cx="2449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Arial" charset="0"/>
              </a:rPr>
              <a:t>Инсценированной</a:t>
            </a:r>
          </a:p>
          <a:p>
            <a:r>
              <a:rPr lang="ru-RU" b="1">
                <a:latin typeface="Arial" charset="0"/>
              </a:rPr>
              <a:t>         песни</a:t>
            </a:r>
          </a:p>
        </p:txBody>
      </p:sp>
      <p:sp>
        <p:nvSpPr>
          <p:cNvPr id="135181" name="AutoShape 18"/>
          <p:cNvSpPr>
            <a:spLocks noChangeArrowheads="1"/>
          </p:cNvSpPr>
          <p:nvPr/>
        </p:nvSpPr>
        <p:spPr bwMode="auto">
          <a:xfrm>
            <a:off x="4284663" y="3933825"/>
            <a:ext cx="485775" cy="576263"/>
          </a:xfrm>
          <a:prstGeom prst="downArrow">
            <a:avLst>
              <a:gd name="adj1" fmla="val 50000"/>
              <a:gd name="adj2" fmla="val 2965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/>
          </a:p>
        </p:txBody>
      </p:sp>
      <p:sp>
        <p:nvSpPr>
          <p:cNvPr id="135182" name="Rectangle 20"/>
          <p:cNvSpPr>
            <a:spLocks noChangeArrowheads="1"/>
          </p:cNvSpPr>
          <p:nvPr/>
        </p:nvSpPr>
        <p:spPr bwMode="auto">
          <a:xfrm>
            <a:off x="250825" y="5805488"/>
            <a:ext cx="864235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2400">
              <a:latin typeface="Arial" charset="0"/>
            </a:endParaRPr>
          </a:p>
        </p:txBody>
      </p:sp>
      <p:sp>
        <p:nvSpPr>
          <p:cNvPr id="135183" name="WordArt 21"/>
          <p:cNvSpPr>
            <a:spLocks noChangeArrowheads="1" noChangeShapeType="1" noTextEdit="1"/>
          </p:cNvSpPr>
          <p:nvPr/>
        </p:nvSpPr>
        <p:spPr bwMode="auto">
          <a:xfrm>
            <a:off x="684213" y="5949950"/>
            <a:ext cx="7908925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uk-UA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В ы с т а в к и   т в о р ч е с к и х   р а б о т   у ч а щ и х с я</a:t>
            </a:r>
          </a:p>
        </p:txBody>
      </p:sp>
      <p:sp>
        <p:nvSpPr>
          <p:cNvPr id="135184" name="AutoShape 22"/>
          <p:cNvSpPr>
            <a:spLocks noChangeArrowheads="1"/>
          </p:cNvSpPr>
          <p:nvPr/>
        </p:nvSpPr>
        <p:spPr bwMode="auto">
          <a:xfrm>
            <a:off x="4284663" y="5445125"/>
            <a:ext cx="485775" cy="3603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/>
          </a:p>
        </p:txBody>
      </p:sp>
      <p:pic>
        <p:nvPicPr>
          <p:cNvPr id="135185" name="Picture 23" descr="Рисунок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6" name="Picture 24" descr="Рисунок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7" name="Picture 2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60350"/>
            <a:ext cx="17605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8" name="Picture 2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177958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89" name="Rectangle 29"/>
          <p:cNvSpPr>
            <a:spLocks noChangeArrowheads="1"/>
          </p:cNvSpPr>
          <p:nvPr/>
        </p:nvSpPr>
        <p:spPr bwMode="auto">
          <a:xfrm>
            <a:off x="1979613" y="4508500"/>
            <a:ext cx="5329237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2400">
              <a:latin typeface="Arial" charset="0"/>
            </a:endParaRPr>
          </a:p>
        </p:txBody>
      </p:sp>
      <p:sp>
        <p:nvSpPr>
          <p:cNvPr id="135190" name="WordArt 30"/>
          <p:cNvSpPr>
            <a:spLocks noChangeArrowheads="1" noChangeShapeType="1" noTextEdit="1"/>
          </p:cNvSpPr>
          <p:nvPr/>
        </p:nvSpPr>
        <p:spPr bwMode="auto">
          <a:xfrm>
            <a:off x="2124075" y="4652963"/>
            <a:ext cx="49530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uk-UA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С п о р т и в н ы е   п р а з д н и к и</a:t>
            </a:r>
          </a:p>
        </p:txBody>
      </p:sp>
      <p:pic>
        <p:nvPicPr>
          <p:cNvPr id="135191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05263"/>
            <a:ext cx="1763713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92" name="Picture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860800"/>
            <a:ext cx="167005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93" name="Oval 33"/>
          <p:cNvSpPr>
            <a:spLocks noChangeArrowheads="1"/>
          </p:cNvSpPr>
          <p:nvPr/>
        </p:nvSpPr>
        <p:spPr bwMode="auto">
          <a:xfrm>
            <a:off x="1403350" y="115888"/>
            <a:ext cx="6408738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u="sng">
                <a:solidFill>
                  <a:schemeClr val="accent1"/>
                </a:solidFill>
                <a:latin typeface="Arial" charset="0"/>
              </a:rPr>
              <a:t>Школьные традиции</a:t>
            </a:r>
          </a:p>
        </p:txBody>
      </p:sp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AutoShape 6"/>
          <p:cNvSpPr>
            <a:spLocks noChangeArrowheads="1"/>
          </p:cNvSpPr>
          <p:nvPr/>
        </p:nvSpPr>
        <p:spPr bwMode="auto">
          <a:xfrm>
            <a:off x="539750" y="188913"/>
            <a:ext cx="7777163" cy="1439862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00FF99"/>
              </a:gs>
              <a:gs pos="50000">
                <a:srgbClr val="FFFFCC"/>
              </a:gs>
              <a:gs pos="100000">
                <a:srgbClr val="00FF99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99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sz="2400" b="1">
                <a:solidFill>
                  <a:srgbClr val="800000"/>
                </a:solidFill>
              </a:rPr>
              <a:t>Традиционным в школе – гимназии №1 стало </a:t>
            </a:r>
          </a:p>
          <a:p>
            <a:pPr algn="ctr"/>
            <a:r>
              <a:rPr lang="ru-RU" sz="2400" b="1">
                <a:solidFill>
                  <a:srgbClr val="800000"/>
                </a:solidFill>
              </a:rPr>
              <a:t>проведение предметных недель</a:t>
            </a:r>
          </a:p>
        </p:txBody>
      </p:sp>
      <p:pic>
        <p:nvPicPr>
          <p:cNvPr id="136195" name="Picture 7" descr="IMG_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308133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44675"/>
            <a:ext cx="2765425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789363"/>
            <a:ext cx="285750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844675"/>
            <a:ext cx="2760663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Picture 12" descr="0b0f33b51db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20713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0" name="Picture 16" descr="kwarte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1650"/>
            <a:ext cx="29432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1" name="Picture 17" descr="57801043_36b1fb5f942c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221163"/>
            <a:ext cx="14287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2" name="Picture 18" descr="animated tulip beeline flowe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286500"/>
            <a:ext cx="6096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3" name="Picture 19" descr="IMG_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308133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4" name="Picture 5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85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5" name="Picture 5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24175"/>
            <a:ext cx="485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6" name="Picture 5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3789363"/>
            <a:ext cx="485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AutoShape 4"/>
          <p:cNvSpPr>
            <a:spLocks noChangeArrowheads="1"/>
          </p:cNvSpPr>
          <p:nvPr/>
        </p:nvSpPr>
        <p:spPr bwMode="auto">
          <a:xfrm>
            <a:off x="971550" y="188913"/>
            <a:ext cx="7561263" cy="1944687"/>
          </a:xfrm>
          <a:prstGeom prst="wave">
            <a:avLst>
              <a:gd name="adj1" fmla="val 13005"/>
              <a:gd name="adj2" fmla="val 0"/>
            </a:avLst>
          </a:prstGeom>
          <a:solidFill>
            <a:srgbClr val="18F0A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Arial" charset="0"/>
              </a:rPr>
              <a:t>    </a:t>
            </a:r>
          </a:p>
          <a:p>
            <a:pPr algn="ctr"/>
            <a:r>
              <a:rPr lang="ru-RU" sz="2400" b="1">
                <a:solidFill>
                  <a:schemeClr val="bg1"/>
                </a:solidFill>
                <a:latin typeface="Arial" charset="0"/>
              </a:rPr>
              <a:t>Раз в 5 лет учителя школы проходят аттестацию,</a:t>
            </a:r>
          </a:p>
          <a:p>
            <a:pPr algn="ctr"/>
            <a:r>
              <a:rPr lang="ru-RU" sz="2400" b="1">
                <a:solidFill>
                  <a:schemeClr val="bg1"/>
                </a:solidFill>
                <a:latin typeface="Arial" charset="0"/>
              </a:rPr>
              <a:t>повышают педагогическое мастерство на курсах</a:t>
            </a:r>
          </a:p>
          <a:p>
            <a:pPr algn="ctr"/>
            <a:r>
              <a:rPr lang="ru-RU" sz="2400" b="1">
                <a:solidFill>
                  <a:schemeClr val="bg1"/>
                </a:solidFill>
                <a:latin typeface="Arial" charset="0"/>
              </a:rPr>
              <a:t>                                     КРИППО</a:t>
            </a:r>
            <a:r>
              <a:rPr lang="ru-RU" sz="2400" b="1">
                <a:latin typeface="Arial" charset="0"/>
              </a:rPr>
              <a:t>  </a:t>
            </a:r>
          </a:p>
          <a:p>
            <a:pPr algn="ctr"/>
            <a:r>
              <a:rPr lang="ru-RU" sz="2400" b="1">
                <a:latin typeface="Arial" charset="0"/>
              </a:rPr>
              <a:t>    </a:t>
            </a:r>
          </a:p>
        </p:txBody>
      </p:sp>
      <p:pic>
        <p:nvPicPr>
          <p:cNvPr id="135170" name="Picture 7" descr="Фото02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1963738" cy="2592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5171" name="Picture 8" descr="Фото02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349500"/>
            <a:ext cx="2955925" cy="3940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5172" name="Picture 9" descr="Фото02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349500"/>
            <a:ext cx="3436938" cy="257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7221" name="AutoShape 10"/>
          <p:cNvSpPr>
            <a:spLocks noChangeArrowheads="1"/>
          </p:cNvSpPr>
          <p:nvPr/>
        </p:nvSpPr>
        <p:spPr bwMode="auto">
          <a:xfrm>
            <a:off x="468313" y="5403850"/>
            <a:ext cx="6624637" cy="1223963"/>
          </a:xfrm>
          <a:prstGeom prst="wave">
            <a:avLst>
              <a:gd name="adj1" fmla="val 13005"/>
              <a:gd name="adj2" fmla="val 0"/>
            </a:avLst>
          </a:prstGeom>
          <a:solidFill>
            <a:srgbClr val="18F0A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Arial" charset="0"/>
              </a:rPr>
              <a:t>      </a:t>
            </a:r>
            <a:r>
              <a:rPr lang="ru-RU" b="1">
                <a:solidFill>
                  <a:schemeClr val="bg1"/>
                </a:solidFill>
                <a:latin typeface="Arial" charset="0"/>
              </a:rPr>
              <a:t>Открытый урок по литературе в 6-А классе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Arial" charset="0"/>
              </a:rPr>
              <a:t> «Путешествие на Олимп»(мифы Древней Греции)</a:t>
            </a:r>
          </a:p>
        </p:txBody>
      </p:sp>
      <p:pic>
        <p:nvPicPr>
          <p:cNvPr id="137222" name="Picture 11" descr="lines1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2915444" y="3356769"/>
            <a:ext cx="6119813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12" descr="lines1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941220" y="3428206"/>
            <a:ext cx="6119812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4" name="Picture 13" descr="91772682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8096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WordArt 4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964612" cy="100806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uk-UA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М а т е р и а л ь н о  –  т е х н и ч е с к а я   б а з а</a:t>
            </a:r>
          </a:p>
        </p:txBody>
      </p:sp>
      <p:sp>
        <p:nvSpPr>
          <p:cNvPr id="18456" name="AutoShape 24"/>
          <p:cNvSpPr>
            <a:spLocks noChangeArrowheads="1"/>
          </p:cNvSpPr>
          <p:nvPr/>
        </p:nvSpPr>
        <p:spPr bwMode="auto">
          <a:xfrm>
            <a:off x="4462463" y="1196975"/>
            <a:ext cx="4681537" cy="5545138"/>
          </a:xfrm>
          <a:prstGeom prst="verticalScroll">
            <a:avLst>
              <a:gd name="adj" fmla="val 12500"/>
            </a:avLst>
          </a:prstGeom>
          <a:solidFill>
            <a:srgbClr val="F7FBA3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Школа-гимназия</a:t>
            </a:r>
          </a:p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 имеет прекрасные </a:t>
            </a:r>
          </a:p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предметные кабинеты – </a:t>
            </a:r>
          </a:p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истории, </a:t>
            </a:r>
          </a:p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литературы, английского</a:t>
            </a:r>
          </a:p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языка, </a:t>
            </a:r>
          </a:p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кабинеты начальной </a:t>
            </a:r>
          </a:p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школы </a:t>
            </a:r>
          </a:p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оснащены всем </a:t>
            </a:r>
          </a:p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необходимым </a:t>
            </a:r>
          </a:p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для интересной и </a:t>
            </a:r>
          </a:p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плодотворной</a:t>
            </a:r>
          </a:p>
          <a:p>
            <a:pPr algn="ctr">
              <a:spcBef>
                <a:spcPct val="20000"/>
              </a:spcBef>
            </a:pPr>
            <a:r>
              <a:rPr lang="ru-RU" b="1" i="1">
                <a:solidFill>
                  <a:srgbClr val="0000FF"/>
                </a:solidFill>
              </a:rPr>
              <a:t> учебы малышей.</a:t>
            </a:r>
          </a:p>
          <a:p>
            <a:pPr algn="ctr"/>
            <a:endParaRPr lang="ru-RU">
              <a:solidFill>
                <a:srgbClr val="0000FF"/>
              </a:solidFill>
            </a:endParaRPr>
          </a:p>
        </p:txBody>
      </p:sp>
      <p:pic>
        <p:nvPicPr>
          <p:cNvPr id="18459" name="Picture 27" descr="61916565_728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237288"/>
            <a:ext cx="29622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0" name="Picture 28" descr="61916565_728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41438"/>
            <a:ext cx="29622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6" name="Picture 32" descr="lines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6013" y="4076700"/>
            <a:ext cx="533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5" name="Picture 33" descr="IMG_04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3795712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6" name="Picture 34" descr="IMG_047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292600"/>
            <a:ext cx="31686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9" name="Picture 6" descr="F:\Презентация библ шк гимн\презент шк\КАБИНЕТ ИСТОРИИ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338455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2" name="Picture 40" descr="detia-70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052513"/>
            <a:ext cx="10001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3" name="Picture 41" descr="detia-50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905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4" name="Picture 42" descr="P421006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2844800" cy="2141538"/>
          </a:xfrm>
          <a:prstGeom prst="rect">
            <a:avLst/>
          </a:prstGeom>
          <a:solidFill>
            <a:srgbClr val="80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8475" name="Picture 6" descr="F:\Презентация библ шк гимн\презент шк\МОСКАЛЕВА 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24175"/>
            <a:ext cx="30607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6" name="Picture 44" descr="_DSC223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81300"/>
            <a:ext cx="2881312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2000"/>
                                        <p:tgtEl>
                                          <p:spTgt spid="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2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2000"/>
                                        <p:tgtEl>
                                          <p:spTgt spid="18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20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2000"/>
                                        <p:tgtEl>
                                          <p:spTgt spid="1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AutoShape 5"/>
          <p:cNvSpPr>
            <a:spLocks noChangeArrowheads="1"/>
          </p:cNvSpPr>
          <p:nvPr/>
        </p:nvSpPr>
        <p:spPr bwMode="auto">
          <a:xfrm>
            <a:off x="684213" y="0"/>
            <a:ext cx="7885112" cy="1214438"/>
          </a:xfrm>
          <a:prstGeom prst="horizontalScroll">
            <a:avLst>
              <a:gd name="adj" fmla="val 12500"/>
            </a:avLst>
          </a:prstGeom>
          <a:solidFill>
            <a:srgbClr val="50C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 </a:t>
            </a:r>
          </a:p>
        </p:txBody>
      </p:sp>
      <p:sp>
        <p:nvSpPr>
          <p:cNvPr id="59398" name="AutoShape 6"/>
          <p:cNvSpPr>
            <a:spLocks noChangeArrowheads="1"/>
          </p:cNvSpPr>
          <p:nvPr/>
        </p:nvSpPr>
        <p:spPr bwMode="auto">
          <a:xfrm>
            <a:off x="107950" y="4652963"/>
            <a:ext cx="2376488" cy="2016125"/>
          </a:xfrm>
          <a:prstGeom prst="verticalScroll">
            <a:avLst>
              <a:gd name="adj" fmla="val 12500"/>
            </a:avLst>
          </a:prstGeom>
          <a:solidFill>
            <a:srgbClr val="50C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ru-RU" sz="1600" b="1" i="1"/>
              <a:t>Слободянюк</a:t>
            </a:r>
          </a:p>
          <a:p>
            <a:pPr algn="ctr"/>
            <a:r>
              <a:rPr lang="ru-RU" sz="1600" b="1" i="1"/>
              <a:t>Нина </a:t>
            </a:r>
          </a:p>
          <a:p>
            <a:pPr algn="ctr"/>
            <a:r>
              <a:rPr lang="ru-RU" sz="1600" b="1" i="1"/>
              <a:t>Васильевна</a:t>
            </a:r>
          </a:p>
          <a:p>
            <a:pPr algn="ctr"/>
            <a:r>
              <a:rPr lang="ru-RU" sz="1400" b="1"/>
              <a:t>учитель истории,</a:t>
            </a:r>
          </a:p>
          <a:p>
            <a:pPr algn="ctr"/>
            <a:r>
              <a:rPr lang="ru-RU" sz="1400" b="1"/>
              <a:t>спецкурса «Основы </a:t>
            </a:r>
          </a:p>
          <a:p>
            <a:pPr algn="ctr"/>
            <a:r>
              <a:rPr lang="ru-RU" sz="1400" b="1"/>
              <a:t>православной </a:t>
            </a:r>
          </a:p>
          <a:p>
            <a:pPr algn="ctr"/>
            <a:r>
              <a:rPr lang="ru-RU" sz="1400" b="1"/>
              <a:t>культуры»</a:t>
            </a:r>
          </a:p>
        </p:txBody>
      </p:sp>
      <p:pic>
        <p:nvPicPr>
          <p:cNvPr id="789508" name="Picture 5" descr="F:\Презентация библ шк гимн\презент шк\КАБИНЕТ ИСТОРИИ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84313"/>
            <a:ext cx="3128962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9509" name="Picture 6" descr="F:\Презентация библ шк гимн\презент шк\КАБИНЕТ ИСТОРИИ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484313"/>
            <a:ext cx="3133725" cy="506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9510" name="WordArt 6"/>
          <p:cNvSpPr>
            <a:spLocks noChangeArrowheads="1" noChangeShapeType="1" noTextEdit="1"/>
          </p:cNvSpPr>
          <p:nvPr/>
        </p:nvSpPr>
        <p:spPr bwMode="auto">
          <a:xfrm rot="664037">
            <a:off x="2051050" y="-315913"/>
            <a:ext cx="5143500" cy="188595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uk-UA" sz="2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Один из лучших кабинетов - </a:t>
            </a:r>
          </a:p>
          <a:p>
            <a:pPr algn="ctr"/>
            <a:r>
              <a:rPr lang="uk-UA" sz="2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кабинет истории</a:t>
            </a:r>
          </a:p>
        </p:txBody>
      </p:sp>
      <p:pic>
        <p:nvPicPr>
          <p:cNvPr id="139271" name="Picture 7" descr="63000875_49950961_3490c26d80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484313"/>
            <a:ext cx="47625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2" name="Picture 8" descr="63000875_49950961_3490c26d80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6453188"/>
            <a:ext cx="47625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1944687" cy="2665413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39274" name="Picture 10" descr="63000875_49950961_3490c26d80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60738" y="3990975"/>
            <a:ext cx="47625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8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8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78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78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78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nimBg="1"/>
      <p:bldP spid="59398" grpId="0" animBg="1"/>
      <p:bldP spid="7895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IMG_04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4652963"/>
            <a:ext cx="2806700" cy="2106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2784475" cy="209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652963"/>
            <a:ext cx="2736850" cy="2049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50825" y="620713"/>
            <a:ext cx="8713788" cy="446405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  <a:p>
            <a:pPr algn="ctr"/>
            <a:endParaRPr lang="ru-RU"/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Для внедрения в процесс обучения самых передовых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технологий школа имеет все самое необходимое: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компьютерный класс, выход в Интернет, 3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мультимедийных проэктора. Преподаватели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школы посещают курсы по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программе </a:t>
            </a:r>
            <a:r>
              <a:rPr lang="en-US" sz="2000" b="1">
                <a:solidFill>
                  <a:srgbClr val="000000"/>
                </a:solidFill>
              </a:rPr>
              <a:t>Intel</a:t>
            </a:r>
            <a:r>
              <a:rPr lang="ru-RU" sz="2000" b="1">
                <a:solidFill>
                  <a:srgbClr val="000000"/>
                </a:solidFill>
              </a:rPr>
              <a:t>, широко используют новые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мультимедийные технологии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в процессе обучения, многие уроки с использованием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ИТК разрабатывают ученики.</a:t>
            </a:r>
          </a:p>
          <a:p>
            <a:pPr algn="ctr"/>
            <a:endParaRPr lang="ru-RU" sz="2000" b="1">
              <a:solidFill>
                <a:srgbClr val="000000"/>
              </a:solidFill>
            </a:endParaRPr>
          </a:p>
          <a:p>
            <a:pPr algn="ctr"/>
            <a:endParaRPr lang="ru-RU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0293" name="Text Box 10"/>
          <p:cNvSpPr txBox="1">
            <a:spLocks noChangeArrowheads="1"/>
          </p:cNvSpPr>
          <p:nvPr/>
        </p:nvSpPr>
        <p:spPr bwMode="auto">
          <a:xfrm>
            <a:off x="323850" y="1916113"/>
            <a:ext cx="7777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pic>
        <p:nvPicPr>
          <p:cNvPr id="30731" name="Picture 11" descr="8a09e980cbb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8572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2" descr="8a09e980cbb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205038"/>
            <a:ext cx="8572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6" name="Picture 14" descr="lines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0213"/>
            <a:ext cx="7272338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7" name="Picture 16" descr="lines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97275" y="3597275"/>
            <a:ext cx="72723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8" name="Picture 18" descr="lines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723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9" name="Picture 19" descr="lines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6780213"/>
            <a:ext cx="7272337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0" name="Picture 20" descr="lines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7038" y="3182937"/>
            <a:ext cx="7272338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1" name="WordArt 21" descr="Циновка"/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066088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uk-UA" sz="3600" b="1" kern="10">
                <a:ln w="9525">
                  <a:round/>
                  <a:headEnd/>
                  <a:tailEnd/>
                </a:ln>
                <a:blipFill dpi="0" rotWithShape="0">
                  <a:blip r:embed="rId7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Новые технологии обучения</a:t>
            </a:r>
          </a:p>
        </p:txBody>
      </p:sp>
      <p:pic>
        <p:nvPicPr>
          <p:cNvPr id="140302" name="Picture 22" descr="lines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0"/>
            <a:ext cx="7272337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3" name="Picture 23" descr="lines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7272337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9" grpId="0" animBg="1"/>
      <p:bldP spid="307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IMG_04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0"/>
            <a:ext cx="296545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IMG_04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76475"/>
            <a:ext cx="29876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9" descr="IMG_04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589463"/>
            <a:ext cx="3024187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0" descr="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9" y="120361"/>
            <a:ext cx="4384675" cy="292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9" name="Picture 11" descr="8724_4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86" y="3573016"/>
            <a:ext cx="4392613" cy="293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1318" name="AutoShape 12"/>
          <p:cNvSpPr>
            <a:spLocks noChangeArrowheads="1"/>
          </p:cNvSpPr>
          <p:nvPr/>
        </p:nvSpPr>
        <p:spPr bwMode="auto">
          <a:xfrm>
            <a:off x="0" y="476250"/>
            <a:ext cx="4681538" cy="5545138"/>
          </a:xfrm>
          <a:prstGeom prst="verticalScroll">
            <a:avLst>
              <a:gd name="adj" fmla="val 12500"/>
            </a:avLst>
          </a:prstGeom>
          <a:solidFill>
            <a:srgbClr val="F7FBA3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08000"/>
                </a:solidFill>
              </a:rPr>
              <a:t>Для занятия спортом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 в школе имеется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оборудованный спортзал,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футбольное поле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с зеленым искусственным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покрытием, площадки для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волейбола, баскетбола,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экстримальных видов спорта,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тренажерные площадки.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Ученики нашей школы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являются активными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участниками спортивных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городских мероприятий,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занимают призовые места </a:t>
            </a:r>
          </a:p>
          <a:p>
            <a:pPr algn="ctr"/>
            <a:r>
              <a:rPr lang="ru-RU" b="1">
                <a:solidFill>
                  <a:srgbClr val="008000"/>
                </a:solidFill>
              </a:rPr>
              <a:t>в соревнованиях.</a:t>
            </a:r>
          </a:p>
          <a:p>
            <a:pPr algn="ctr"/>
            <a:endParaRPr lang="ru-RU">
              <a:solidFill>
                <a:srgbClr val="008000"/>
              </a:solidFill>
            </a:endParaRPr>
          </a:p>
        </p:txBody>
      </p:sp>
      <p:pic>
        <p:nvPicPr>
          <p:cNvPr id="22543" name="Picture 15" descr="flazk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997200"/>
            <a:ext cx="3533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0" name="Picture 16" descr="ma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381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1" name="Picture 18" descr="65400942_1287288479_spider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524500"/>
            <a:ext cx="259238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Рисунок 3" descr="apogoda-9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1676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00" decel="100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decel="100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700" decel="100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700" decel="100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9" descr="Рисунок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44069" y="3344069"/>
            <a:ext cx="693896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8" name="Picture 11" descr="Рисунок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9106" y="3263106"/>
            <a:ext cx="693896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525"/>
            <a:ext cx="8677275" cy="684847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</p:pic>
      <p:pic>
        <p:nvPicPr>
          <p:cNvPr id="142340" name="Picture 20" descr="ISABELLISA122502885224_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070">
            <a:off x="1763713" y="5991225"/>
            <a:ext cx="23812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 Box 21"/>
          <p:cNvSpPr txBox="1">
            <a:spLocks noChangeArrowheads="1"/>
          </p:cNvSpPr>
          <p:nvPr/>
        </p:nvSpPr>
        <p:spPr bwMode="auto">
          <a:xfrm>
            <a:off x="971550" y="4149725"/>
            <a:ext cx="3095625" cy="366713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142342" name="Text Box 22"/>
          <p:cNvSpPr txBox="1">
            <a:spLocks noChangeArrowheads="1"/>
          </p:cNvSpPr>
          <p:nvPr/>
        </p:nvSpPr>
        <p:spPr bwMode="auto">
          <a:xfrm>
            <a:off x="1042988" y="4941888"/>
            <a:ext cx="3095625" cy="366712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142343" name="WordArt 23"/>
          <p:cNvSpPr>
            <a:spLocks noChangeArrowheads="1" noChangeShapeType="1" noTextEdit="1"/>
          </p:cNvSpPr>
          <p:nvPr/>
        </p:nvSpPr>
        <p:spPr bwMode="auto">
          <a:xfrm>
            <a:off x="1187450" y="4149725"/>
            <a:ext cx="2255838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9525">
                  <a:noFill/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Родного Судака</a:t>
            </a:r>
          </a:p>
        </p:txBody>
      </p:sp>
      <p:sp>
        <p:nvSpPr>
          <p:cNvPr id="142344" name="WordArt 24"/>
          <p:cNvSpPr>
            <a:spLocks noChangeArrowheads="1" noChangeShapeType="1" noTextEdit="1"/>
          </p:cNvSpPr>
          <p:nvPr/>
        </p:nvSpPr>
        <p:spPr bwMode="auto">
          <a:xfrm>
            <a:off x="1116013" y="4941888"/>
            <a:ext cx="2255837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9525">
                  <a:noFill/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Родного Судака</a:t>
            </a:r>
          </a:p>
        </p:txBody>
      </p:sp>
      <p:pic>
        <p:nvPicPr>
          <p:cNvPr id="142345" name="Picture 25" descr="solnz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8913"/>
            <a:ext cx="2857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3" name="Group 4"/>
          <p:cNvGrpSpPr>
            <a:grpSpLocks/>
          </p:cNvGrpSpPr>
          <p:nvPr/>
        </p:nvGrpSpPr>
        <p:grpSpPr bwMode="auto">
          <a:xfrm>
            <a:off x="0" y="0"/>
            <a:ext cx="9178925" cy="6858000"/>
            <a:chOff x="0" y="0"/>
            <a:chExt cx="5782" cy="4320"/>
          </a:xfrm>
        </p:grpSpPr>
        <p:pic>
          <p:nvPicPr>
            <p:cNvPr id="115721" name="Picture 5" descr="smile7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115722" name="Group 6"/>
            <p:cNvGrpSpPr>
              <a:grpSpLocks/>
            </p:cNvGrpSpPr>
            <p:nvPr/>
          </p:nvGrpSpPr>
          <p:grpSpPr bwMode="auto">
            <a:xfrm>
              <a:off x="0" y="0"/>
              <a:ext cx="5782" cy="4320"/>
              <a:chOff x="0" y="0"/>
              <a:chExt cx="5782" cy="4320"/>
            </a:xfrm>
          </p:grpSpPr>
          <p:pic>
            <p:nvPicPr>
              <p:cNvPr id="115723" name="Picture 7" descr="a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76"/>
                <a:ext cx="5760" cy="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5724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82" cy="4320"/>
                <a:chOff x="-22" y="0"/>
                <a:chExt cx="5782" cy="4320"/>
              </a:xfrm>
            </p:grpSpPr>
            <p:pic>
              <p:nvPicPr>
                <p:cNvPr id="115725" name="Picture 9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5726" name="Picture 10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3578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5727" name="Picture 11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-2160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pic>
        <p:nvPicPr>
          <p:cNvPr id="115714" name="Picture 12" descr="P9130009 коп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65625"/>
            <a:ext cx="2820988" cy="2106613"/>
          </a:xfrm>
          <a:prstGeom prst="rect">
            <a:avLst/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5715" name="Picture 13" descr="P91300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89138"/>
            <a:ext cx="2735263" cy="1973262"/>
          </a:xfrm>
          <a:prstGeom prst="rect">
            <a:avLst/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15716" name="AutoShape 13"/>
          <p:cNvSpPr>
            <a:spLocks noChangeArrowheads="1"/>
          </p:cNvSpPr>
          <p:nvPr/>
        </p:nvSpPr>
        <p:spPr bwMode="auto">
          <a:xfrm>
            <a:off x="250825" y="260350"/>
            <a:ext cx="8642350" cy="1152525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latin typeface="Verdana" pitchFamily="34" charset="0"/>
              </a:rPr>
              <a:t>Школа - гимназия №1</a:t>
            </a:r>
          </a:p>
          <a:p>
            <a:pPr algn="ctr"/>
            <a:r>
              <a:rPr lang="ru-RU" sz="2000">
                <a:latin typeface="Verdana" pitchFamily="34" charset="0"/>
              </a:rPr>
              <a:t>Судакского городского совета АР Крым</a:t>
            </a:r>
          </a:p>
        </p:txBody>
      </p:sp>
      <p:pic>
        <p:nvPicPr>
          <p:cNvPr id="36869" name="Picture 5" descr="ШК БЮСТ ЧАЙКИ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1412875"/>
            <a:ext cx="2027237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5718" name="Picture 17" descr="P91300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2828925" cy="2105025"/>
          </a:xfrm>
          <a:prstGeom prst="rect">
            <a:avLst/>
          </a:prstGeom>
          <a:solidFill>
            <a:srgbClr val="3366FF"/>
          </a:solidFill>
          <a:ln w="25400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115719" name="Picture 19" descr="IMG_175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365625"/>
            <a:ext cx="2520950" cy="2100263"/>
          </a:xfrm>
          <a:prstGeom prst="rect">
            <a:avLst/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5720" name="Picture 24" descr="IMG_046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2735263" cy="2105025"/>
          </a:xfrm>
          <a:prstGeom prst="rect">
            <a:avLst/>
          </a:pr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4" descr="IMG_0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5875"/>
            <a:ext cx="9540875" cy="68738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</p:pic>
      <p:sp>
        <p:nvSpPr>
          <p:cNvPr id="143362" name="WordArt 5"/>
          <p:cNvSpPr>
            <a:spLocks noChangeArrowheads="1" noChangeShapeType="1" noTextEdit="1"/>
          </p:cNvSpPr>
          <p:nvPr/>
        </p:nvSpPr>
        <p:spPr bwMode="auto">
          <a:xfrm>
            <a:off x="395288" y="620713"/>
            <a:ext cx="8280400" cy="1152525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Наши шахматисты – </a:t>
            </a:r>
          </a:p>
        </p:txBody>
      </p:sp>
      <p:sp>
        <p:nvSpPr>
          <p:cNvPr id="143363" name="WordArt 6"/>
          <p:cNvSpPr>
            <a:spLocks noChangeArrowheads="1" noChangeShapeType="1" noTextEdit="1"/>
          </p:cNvSpPr>
          <p:nvPr/>
        </p:nvSpPr>
        <p:spPr bwMode="auto">
          <a:xfrm>
            <a:off x="179388" y="5084763"/>
            <a:ext cx="8713787" cy="1147762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</a:bodyPr>
          <a:lstStyle/>
          <a:p>
            <a:pPr algn="ctr"/>
            <a:r>
              <a:rPr lang="uk-UA" sz="3600" kern="10" normalizeH="1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лучшие в Крыму, призеры Украины!</a:t>
            </a:r>
          </a:p>
        </p:txBody>
      </p:sp>
      <p:pic>
        <p:nvPicPr>
          <p:cNvPr id="143364" name="Picture 9" descr="62863675_619387iptszvvay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19862" y="4233863"/>
            <a:ext cx="50577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12" descr="62863675_619387iptszvvay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86225" y="0"/>
            <a:ext cx="50577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6" name="Picture 13" descr="62863675_619387iptszvvay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23850" y="0"/>
            <a:ext cx="50577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7" name="Picture 14" descr="62863675_619387iptszvvay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3638" y="4233863"/>
            <a:ext cx="50577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5" name="Group 4"/>
          <p:cNvGrpSpPr>
            <a:grpSpLocks/>
          </p:cNvGrpSpPr>
          <p:nvPr/>
        </p:nvGrpSpPr>
        <p:grpSpPr bwMode="auto">
          <a:xfrm>
            <a:off x="0" y="0"/>
            <a:ext cx="9178925" cy="6858000"/>
            <a:chOff x="0" y="0"/>
            <a:chExt cx="5782" cy="4320"/>
          </a:xfrm>
        </p:grpSpPr>
        <p:pic>
          <p:nvPicPr>
            <p:cNvPr id="144397" name="Picture 5" descr="smile7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144398" name="Group 6"/>
            <p:cNvGrpSpPr>
              <a:grpSpLocks/>
            </p:cNvGrpSpPr>
            <p:nvPr/>
          </p:nvGrpSpPr>
          <p:grpSpPr bwMode="auto">
            <a:xfrm>
              <a:off x="0" y="0"/>
              <a:ext cx="5782" cy="4320"/>
              <a:chOff x="0" y="0"/>
              <a:chExt cx="5782" cy="4320"/>
            </a:xfrm>
          </p:grpSpPr>
          <p:pic>
            <p:nvPicPr>
              <p:cNvPr id="144399" name="Picture 7" descr="a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76"/>
                <a:ext cx="5760" cy="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44400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82" cy="4320"/>
                <a:chOff x="-22" y="0"/>
                <a:chExt cx="5782" cy="4320"/>
              </a:xfrm>
            </p:grpSpPr>
            <p:pic>
              <p:nvPicPr>
                <p:cNvPr id="144401" name="Picture 9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4402" name="Picture 10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3578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4403" name="Picture 11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-2160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304145" name="AutoShape 17"/>
          <p:cNvSpPr>
            <a:spLocks noChangeArrowheads="1"/>
          </p:cNvSpPr>
          <p:nvPr/>
        </p:nvSpPr>
        <p:spPr bwMode="auto">
          <a:xfrm>
            <a:off x="179388" y="325438"/>
            <a:ext cx="3600450" cy="3527425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/>
              <a:t>Школа-гимназия  </a:t>
            </a:r>
          </a:p>
          <a:p>
            <a:pPr algn="ctr"/>
            <a:r>
              <a:rPr lang="ru-RU" sz="2000" b="1"/>
              <a:t>гордится своей</a:t>
            </a:r>
          </a:p>
          <a:p>
            <a:pPr algn="ctr"/>
            <a:r>
              <a:rPr lang="ru-RU" sz="2000" b="1"/>
              <a:t>библиотекой,</a:t>
            </a:r>
          </a:p>
          <a:p>
            <a:pPr algn="ctr"/>
            <a:r>
              <a:rPr lang="ru-RU" sz="2000" b="1"/>
              <a:t>занявшей </a:t>
            </a:r>
          </a:p>
          <a:p>
            <a:pPr algn="ctr"/>
            <a:r>
              <a:rPr lang="ru-RU" sz="2000" b="1"/>
              <a:t>3 место по Крыму </a:t>
            </a:r>
          </a:p>
          <a:p>
            <a:pPr algn="ctr"/>
            <a:r>
              <a:rPr lang="ru-RU" sz="2000" b="1"/>
              <a:t>в смотре-конкурсе </a:t>
            </a:r>
          </a:p>
          <a:p>
            <a:pPr algn="ctr"/>
            <a:r>
              <a:rPr lang="ru-RU" sz="2000" b="1"/>
              <a:t>библиотек </a:t>
            </a:r>
          </a:p>
          <a:p>
            <a:pPr algn="ctr"/>
            <a:r>
              <a:rPr lang="ru-RU" sz="2000" b="1"/>
              <a:t>Украины!</a:t>
            </a:r>
          </a:p>
          <a:p>
            <a:pPr algn="ctr"/>
            <a:endParaRPr lang="ru-RU" sz="2000"/>
          </a:p>
        </p:txBody>
      </p:sp>
      <p:pic>
        <p:nvPicPr>
          <p:cNvPr id="304151" name="Picture 23" descr="5d0fb2c5c02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55563"/>
            <a:ext cx="857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61" name="Picture 3" descr="F:\Презентация библ шк гимн\презент шк\БИБЛИОТЕКА НОВЫЙ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4813"/>
            <a:ext cx="3348038" cy="2482850"/>
          </a:xfrm>
          <a:prstGeom prst="rect">
            <a:avLst/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04162" name="Picture 34" descr="SAM_06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76700"/>
            <a:ext cx="3476625" cy="2608263"/>
          </a:xfrm>
          <a:prstGeom prst="rect">
            <a:avLst/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04163" name="Picture 35" descr="SAM_06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9725"/>
            <a:ext cx="3333750" cy="2500313"/>
          </a:xfrm>
          <a:prstGeom prst="rect">
            <a:avLst/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04164" name="Picture 3" descr="F:\Презентация библ шк гимн\презент шк\БИБЛИОТЕКА НОВЫЙ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33375"/>
            <a:ext cx="1676400" cy="1728788"/>
          </a:xfrm>
          <a:prstGeom prst="rect">
            <a:avLst/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" name="Picture 10" descr="Театр Галина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00438"/>
            <a:ext cx="1584325" cy="2089150"/>
          </a:xfrm>
          <a:prstGeom prst="rect">
            <a:avLst/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04167" name="AutoShape 39"/>
          <p:cNvSpPr>
            <a:spLocks noChangeArrowheads="1"/>
          </p:cNvSpPr>
          <p:nvPr/>
        </p:nvSpPr>
        <p:spPr bwMode="auto">
          <a:xfrm>
            <a:off x="3203575" y="5589588"/>
            <a:ext cx="2592388" cy="11430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/>
              <a:t>Белова </a:t>
            </a:r>
          </a:p>
          <a:p>
            <a:pPr algn="ctr"/>
            <a:r>
              <a:rPr lang="ru-RU" sz="1600"/>
              <a:t>Галина Ивановна</a:t>
            </a:r>
          </a:p>
          <a:p>
            <a:pPr algn="ctr"/>
            <a:r>
              <a:rPr lang="ru-RU" sz="1600"/>
              <a:t>заведующая библиотекой</a:t>
            </a:r>
          </a:p>
        </p:txBody>
      </p:sp>
      <p:pic>
        <p:nvPicPr>
          <p:cNvPr id="5" name="Picture 14" descr="C:\Program Files\Common Files\Microsoft Shared\Clipart\cagcat50\BS00554_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500438"/>
            <a:ext cx="801687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69" name="Picture 41" descr="015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060575"/>
            <a:ext cx="1084262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70" name="Picture 42" descr="58895301_b87f6fe9433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141663"/>
            <a:ext cx="476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4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4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4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04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04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04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76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26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76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4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26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4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4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76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4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4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26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76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04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04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0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760"/>
                            </p:stCondLst>
                            <p:childTnLst>
                              <p:par>
                                <p:cTn id="5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04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04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04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04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04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04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04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04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45" grpId="0" animBg="1"/>
      <p:bldP spid="304145" grpId="1" animBg="1"/>
      <p:bldP spid="30416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716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150"/>
            <a:ext cx="91440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1" descr="Театр представл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4813"/>
            <a:ext cx="27305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2" descr="Театр Галина с детьм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492375"/>
            <a:ext cx="2693987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8" name="Picture 16" descr="Театр дети с грамотам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81525"/>
            <a:ext cx="2735263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0" name="Picture 1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37830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2498725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9" name="Picture 17" descr="Рисунок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00663"/>
            <a:ext cx="1027113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3723" name="Oval 11"/>
          <p:cNvSpPr>
            <a:spLocks noChangeArrowheads="1"/>
          </p:cNvSpPr>
          <p:nvPr/>
        </p:nvSpPr>
        <p:spPr bwMode="auto">
          <a:xfrm>
            <a:off x="3132138" y="1700213"/>
            <a:ext cx="2665412" cy="1871662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/>
              <a:t>Театр книги </a:t>
            </a:r>
          </a:p>
          <a:p>
            <a:pPr algn="ctr"/>
            <a:r>
              <a:rPr lang="ru-RU" sz="2000" b="1"/>
              <a:t>«Золотой ключик»</a:t>
            </a:r>
          </a:p>
        </p:txBody>
      </p:sp>
      <p:pic>
        <p:nvPicPr>
          <p:cNvPr id="883724" name="Picture 12" descr="0_409bc_e86ffa95_X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92150"/>
            <a:ext cx="8509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83725" name="Group 13"/>
          <p:cNvGrpSpPr>
            <a:grpSpLocks/>
          </p:cNvGrpSpPr>
          <p:nvPr/>
        </p:nvGrpSpPr>
        <p:grpSpPr bwMode="auto">
          <a:xfrm>
            <a:off x="2987675" y="188913"/>
            <a:ext cx="2266950" cy="1190625"/>
            <a:chOff x="4332" y="3430"/>
            <a:chExt cx="1428" cy="750"/>
          </a:xfrm>
        </p:grpSpPr>
        <p:pic>
          <p:nvPicPr>
            <p:cNvPr id="145421" name="Picture 14" descr="star30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998945">
              <a:off x="4970" y="3427"/>
              <a:ext cx="270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22" name="Picture 15" descr="star3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" y="3430"/>
              <a:ext cx="582" cy="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23" name="Picture 16" descr="star30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3612"/>
              <a:ext cx="270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24" name="Picture 17" descr="star3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3793"/>
              <a:ext cx="582" cy="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425" name="Picture 18" descr="star3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3838"/>
              <a:ext cx="582" cy="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883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8837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88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88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83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83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8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000"/>
                                        <p:tgtEl>
                                          <p:spTgt spid="88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83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83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88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883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883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88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37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8975" name="Object 143"/>
          <p:cNvGraphicFramePr>
            <a:graphicFrameLocks noChangeAspect="1"/>
          </p:cNvGraphicFramePr>
          <p:nvPr/>
        </p:nvGraphicFramePr>
        <p:xfrm>
          <a:off x="6732588" y="2060575"/>
          <a:ext cx="2314575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991" name="Image" r:id="rId4" imgW="10692063" imgH="7555556" progId="">
                  <p:embed/>
                </p:oleObj>
              </mc:Choice>
              <mc:Fallback>
                <p:oleObj name="Image" r:id="rId4" imgW="10692063" imgH="7555556" progId="">
                  <p:embed/>
                  <p:pic>
                    <p:nvPicPr>
                      <p:cNvPr id="0" name="Picture 1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2060575"/>
                        <a:ext cx="2314575" cy="163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8976" name="Object 144"/>
          <p:cNvGraphicFramePr>
            <a:graphicFrameLocks noChangeAspect="1"/>
          </p:cNvGraphicFramePr>
          <p:nvPr/>
        </p:nvGraphicFramePr>
        <p:xfrm>
          <a:off x="6950075" y="4071938"/>
          <a:ext cx="1981200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992" name="Image" r:id="rId6" imgW="2057404" imgH="2520274" progId="">
                  <p:embed/>
                </p:oleObj>
              </mc:Choice>
              <mc:Fallback>
                <p:oleObj name="Image" r:id="rId6" imgW="2057404" imgH="2520274" progId="">
                  <p:embed/>
                  <p:pic>
                    <p:nvPicPr>
                      <p:cNvPr id="0" name="Picture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0075" y="4071938"/>
                        <a:ext cx="1981200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8977" name="Object 145"/>
          <p:cNvGraphicFramePr>
            <a:graphicFrameLocks noChangeAspect="1"/>
          </p:cNvGraphicFramePr>
          <p:nvPr/>
        </p:nvGraphicFramePr>
        <p:xfrm>
          <a:off x="179388" y="4076700"/>
          <a:ext cx="1727200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993" name="Image" r:id="rId8" imgW="1743164" imgH="2520274" progId="">
                  <p:embed/>
                </p:oleObj>
              </mc:Choice>
              <mc:Fallback>
                <p:oleObj name="Image" r:id="rId8" imgW="1743164" imgH="2520274" progId="">
                  <p:embed/>
                  <p:pic>
                    <p:nvPicPr>
                      <p:cNvPr id="0" name="Picture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076700"/>
                        <a:ext cx="1727200" cy="249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8978" name="Object 146"/>
          <p:cNvGraphicFramePr>
            <a:graphicFrameLocks noChangeAspect="1"/>
          </p:cNvGraphicFramePr>
          <p:nvPr/>
        </p:nvGraphicFramePr>
        <p:xfrm>
          <a:off x="2068513" y="4071938"/>
          <a:ext cx="1725612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994" name="Image" r:id="rId10" imgW="2520274" imgH="3611887" progId="">
                  <p:embed/>
                </p:oleObj>
              </mc:Choice>
              <mc:Fallback>
                <p:oleObj name="Image" r:id="rId10" imgW="2520274" imgH="3611887" progId="">
                  <p:embed/>
                  <p:pic>
                    <p:nvPicPr>
                      <p:cNvPr id="0" name="Picture 1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8513" y="4071938"/>
                        <a:ext cx="1725612" cy="249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8980" name="Picture 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76700"/>
            <a:ext cx="1503362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8981" name="Picture 7" descr="D:\документы\Безимени-3 (копия)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1357313"/>
            <a:ext cx="119856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8982" name="Picture 8" descr="D:\документы\Безимени-4 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11017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8983" name="Picture 9" descr="D:\документы\Безимени-4 (копия) 2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1357313"/>
            <a:ext cx="10064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8984" name="Picture 10" descr="D:\документы\Безимени-6 (копия)б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4070350"/>
            <a:ext cx="10636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8985" name="Picture 11" descr="D:\документы\Безимени-3 (копия) 2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41438"/>
            <a:ext cx="10048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8986" name="Picture 12" descr="D:\документы\Безимени-5 (копия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12875"/>
            <a:ext cx="1439862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8987" name="Горизонтальный свиток 12" descr="Орех"/>
          <p:cNvSpPr>
            <a:spLocks noChangeArrowheads="1"/>
          </p:cNvSpPr>
          <p:nvPr/>
        </p:nvSpPr>
        <p:spPr bwMode="auto">
          <a:xfrm>
            <a:off x="107950" y="188913"/>
            <a:ext cx="7570788" cy="857250"/>
          </a:xfrm>
          <a:prstGeom prst="horizontalScroll">
            <a:avLst>
              <a:gd name="adj" fmla="val 12500"/>
            </a:avLst>
          </a:pr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ПЕЧАТНАЯ  ПРОДУКЦИЯ  МУЗЕЯ  КНИГИ  И  ИСТОРИИ  СУДАКА</a:t>
            </a:r>
          </a:p>
        </p:txBody>
      </p:sp>
      <p:pic>
        <p:nvPicPr>
          <p:cNvPr id="888988" name="Picture 13" descr="D:\документы\Эмблема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285750"/>
            <a:ext cx="10255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8847" name="Picture 15" descr="0_409bc_e86ffa95_X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981075"/>
            <a:ext cx="8509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8990" name="Picture 18" descr="58898892_c6e408abd04b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08050"/>
            <a:ext cx="4572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88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8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88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11"/>
          <p:cNvSpPr>
            <a:spLocks noChangeArrowheads="1"/>
          </p:cNvSpPr>
          <p:nvPr/>
        </p:nvSpPr>
        <p:spPr bwMode="auto">
          <a:xfrm>
            <a:off x="323850" y="3213100"/>
            <a:ext cx="1776413" cy="29289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15843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/>
              <a:t>Каждый</a:t>
            </a:r>
          </a:p>
          <a:p>
            <a:pPr algn="ctr"/>
            <a:r>
              <a:rPr lang="ru-RU" b="1" i="1"/>
              <a:t>школьник </a:t>
            </a:r>
          </a:p>
          <a:p>
            <a:pPr algn="ctr"/>
            <a:r>
              <a:rPr lang="ru-RU" b="1" i="1"/>
              <a:t>во время</a:t>
            </a:r>
          </a:p>
          <a:p>
            <a:pPr algn="ctr"/>
            <a:r>
              <a:rPr lang="ru-RU" b="1" i="1"/>
              <a:t>перемены</a:t>
            </a:r>
          </a:p>
          <a:p>
            <a:pPr algn="ctr"/>
            <a:r>
              <a:rPr lang="ru-RU" b="1" i="1"/>
              <a:t>может</a:t>
            </a:r>
          </a:p>
          <a:p>
            <a:pPr algn="ctr"/>
            <a:r>
              <a:rPr lang="ru-RU" b="1" i="1"/>
              <a:t>подкрепиться</a:t>
            </a:r>
          </a:p>
          <a:p>
            <a:pPr algn="ctr"/>
            <a:r>
              <a:rPr lang="ru-RU" b="1" i="1"/>
              <a:t>вкусными</a:t>
            </a:r>
          </a:p>
          <a:p>
            <a:pPr algn="ctr"/>
            <a:r>
              <a:rPr lang="ru-RU" b="1" i="1"/>
              <a:t>булочками и </a:t>
            </a:r>
          </a:p>
          <a:p>
            <a:pPr algn="ctr"/>
            <a:r>
              <a:rPr lang="ru-RU" b="1" i="1"/>
              <a:t>пирожками</a:t>
            </a:r>
            <a:r>
              <a:rPr lang="ru-RU" b="1"/>
              <a:t>.</a:t>
            </a:r>
          </a:p>
        </p:txBody>
      </p:sp>
      <p:pic>
        <p:nvPicPr>
          <p:cNvPr id="889859" name="Picture 13" descr="animated vegetable salad in wooden bow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00213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9860" name="Picture 14" descr="da1c8225b54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9861" name="Rectangle 15"/>
          <p:cNvSpPr>
            <a:spLocks noChangeArrowheads="1"/>
          </p:cNvSpPr>
          <p:nvPr/>
        </p:nvSpPr>
        <p:spPr bwMode="auto">
          <a:xfrm>
            <a:off x="1619250" y="333375"/>
            <a:ext cx="61214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15843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i="1"/>
              <a:t>Самое «вкусное» помещение в школе</a:t>
            </a:r>
          </a:p>
          <a:p>
            <a:pPr algn="ctr"/>
            <a:r>
              <a:rPr lang="ru-RU" sz="2400" b="1" i="1"/>
              <a:t> – это наша столовая!</a:t>
            </a:r>
          </a:p>
        </p:txBody>
      </p:sp>
      <p:sp>
        <p:nvSpPr>
          <p:cNvPr id="889862" name="Rectangle 17"/>
          <p:cNvSpPr>
            <a:spLocks noChangeArrowheads="1"/>
          </p:cNvSpPr>
          <p:nvPr/>
        </p:nvSpPr>
        <p:spPr bwMode="auto">
          <a:xfrm>
            <a:off x="7019925" y="3213100"/>
            <a:ext cx="1776413" cy="29289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15843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/>
              <a:t>А учащиеся</a:t>
            </a:r>
          </a:p>
          <a:p>
            <a:pPr algn="ctr"/>
            <a:r>
              <a:rPr lang="ru-RU" b="1" i="1"/>
              <a:t>начальной</a:t>
            </a:r>
          </a:p>
          <a:p>
            <a:pPr algn="ctr"/>
            <a:r>
              <a:rPr lang="ru-RU" b="1" i="1"/>
              <a:t>школы</a:t>
            </a:r>
          </a:p>
          <a:p>
            <a:pPr algn="ctr"/>
            <a:r>
              <a:rPr lang="ru-RU" b="1" i="1"/>
              <a:t>ежедневно</a:t>
            </a:r>
          </a:p>
          <a:p>
            <a:pPr algn="ctr"/>
            <a:r>
              <a:rPr lang="ru-RU" b="1" i="1"/>
              <a:t>получают</a:t>
            </a:r>
          </a:p>
          <a:p>
            <a:pPr algn="ctr"/>
            <a:r>
              <a:rPr lang="ru-RU" b="1" i="1"/>
              <a:t>бесплатные</a:t>
            </a:r>
          </a:p>
          <a:p>
            <a:pPr algn="ctr"/>
            <a:r>
              <a:rPr lang="ru-RU" b="1" i="1"/>
              <a:t>завтраки и </a:t>
            </a:r>
          </a:p>
          <a:p>
            <a:pPr algn="ctr"/>
            <a:r>
              <a:rPr lang="ru-RU" b="1" i="1"/>
              <a:t>вкусные</a:t>
            </a:r>
          </a:p>
          <a:p>
            <a:pPr algn="ctr"/>
            <a:r>
              <a:rPr lang="ru-RU" b="1" i="1"/>
              <a:t>обеды.</a:t>
            </a:r>
          </a:p>
        </p:txBody>
      </p:sp>
      <p:pic>
        <p:nvPicPr>
          <p:cNvPr id="889863" name="Picture 18" descr="0a02534116d8d1955a277bce23132c0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349500"/>
            <a:ext cx="1668462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9864" name="Picture 19" descr="0a02534116d8d1955a277bce23132c0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668463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9865" name="Picture 20" descr="0a02534116d8d1955a277bce23132c0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1668463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9866" name="Picture 21" descr="da1c8225b54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50520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ШК СТОЛОВ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1584325" cy="2160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5" name="Picture 5" descr="ШК С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365625"/>
            <a:ext cx="3163888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ШК СТ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49275"/>
            <a:ext cx="2016125" cy="2173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90885" name="Picture 9" descr="ШК СТ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60350"/>
            <a:ext cx="3600450" cy="2700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50" name="Picture 10" descr="ШК СТ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068638"/>
            <a:ext cx="2185987" cy="3240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8" name="Picture 8" descr="ШК СТ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2335212" cy="3240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51" name="AutoShape 11"/>
          <p:cNvSpPr>
            <a:spLocks noChangeArrowheads="1"/>
          </p:cNvSpPr>
          <p:nvPr/>
        </p:nvSpPr>
        <p:spPr bwMode="auto">
          <a:xfrm>
            <a:off x="2987675" y="2924175"/>
            <a:ext cx="3529013" cy="15113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9BC2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/>
              <a:t>Спасибо нашим поварам,</a:t>
            </a:r>
          </a:p>
          <a:p>
            <a:pPr algn="ctr"/>
            <a:r>
              <a:rPr lang="ru-RU" sz="2000" b="1"/>
              <a:t>что вкусно варят нам</a:t>
            </a:r>
          </a:p>
        </p:txBody>
      </p:sp>
      <p:pic>
        <p:nvPicPr>
          <p:cNvPr id="35854" name="Picture 14" descr="Рисунок7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732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890" name="Picture 12" descr="78a4d117732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4762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891" name="Picture 13" descr="78a4d117732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81500" y="6286500"/>
            <a:ext cx="4762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892" name="Picture 14" descr="78a4d117732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893" name="Picture 15" descr="78a4d117732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81500" y="0"/>
            <a:ext cx="4762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894" name="Picture 16" descr="63004329_49960658_18293432_plan3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82925" y="3524250"/>
            <a:ext cx="65246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895" name="Picture 18" descr="63004329_49960658_18293432_plan3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02300" y="3190875"/>
            <a:ext cx="65246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050" name="Picture 7" descr="технички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8064500" cy="5329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468313" y="260350"/>
            <a:ext cx="8064500" cy="11430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99FF"/>
              </a:gs>
              <a:gs pos="100000">
                <a:srgbClr val="FF33CC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i="1"/>
              <a:t>Кафедра чистоты и порядка</a:t>
            </a:r>
          </a:p>
        </p:txBody>
      </p:sp>
      <p:pic>
        <p:nvPicPr>
          <p:cNvPr id="891908" name="Picture 9" descr="62861220_1282121414_ff447fda1e2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15075"/>
            <a:ext cx="5095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909" name="Picture 10" descr="62861220_1282121414_ff447fda1e2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6315075"/>
            <a:ext cx="5095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98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98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98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9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929" name="Group 4"/>
          <p:cNvGrpSpPr>
            <a:grpSpLocks/>
          </p:cNvGrpSpPr>
          <p:nvPr/>
        </p:nvGrpSpPr>
        <p:grpSpPr bwMode="auto">
          <a:xfrm>
            <a:off x="0" y="0"/>
            <a:ext cx="9178925" cy="6858000"/>
            <a:chOff x="0" y="0"/>
            <a:chExt cx="5782" cy="4320"/>
          </a:xfrm>
        </p:grpSpPr>
        <p:pic>
          <p:nvPicPr>
            <p:cNvPr id="892946" name="Picture 5" descr="smile7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892947" name="Group 6"/>
            <p:cNvGrpSpPr>
              <a:grpSpLocks/>
            </p:cNvGrpSpPr>
            <p:nvPr/>
          </p:nvGrpSpPr>
          <p:grpSpPr bwMode="auto">
            <a:xfrm>
              <a:off x="0" y="0"/>
              <a:ext cx="5782" cy="4320"/>
              <a:chOff x="0" y="0"/>
              <a:chExt cx="5782" cy="4320"/>
            </a:xfrm>
          </p:grpSpPr>
          <p:pic>
            <p:nvPicPr>
              <p:cNvPr id="892948" name="Picture 7" descr="a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76"/>
                <a:ext cx="5760" cy="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92949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82" cy="4320"/>
                <a:chOff x="-22" y="0"/>
                <a:chExt cx="5782" cy="4320"/>
              </a:xfrm>
            </p:grpSpPr>
            <p:pic>
              <p:nvPicPr>
                <p:cNvPr id="892950" name="Picture 9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2951" name="Picture 10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3578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2952" name="Picture 11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-2160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pic>
        <p:nvPicPr>
          <p:cNvPr id="892930" name="Picture 15" descr="57763882_785201zc7yz89xy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909" name="Picture 2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92600"/>
            <a:ext cx="3673475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910" name="Picture 2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96975"/>
            <a:ext cx="33480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912" name="Picture 24" descr="IMG_0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292600"/>
            <a:ext cx="3609975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3915" name="AutoShape 27"/>
          <p:cNvSpPr>
            <a:spLocks noChangeArrowheads="1"/>
          </p:cNvSpPr>
          <p:nvPr/>
        </p:nvSpPr>
        <p:spPr bwMode="auto">
          <a:xfrm>
            <a:off x="2843213" y="2349500"/>
            <a:ext cx="3600450" cy="2232025"/>
          </a:xfrm>
          <a:prstGeom prst="star16">
            <a:avLst>
              <a:gd name="adj" fmla="val 375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i="1"/>
              <a:t>Актовый зал </a:t>
            </a:r>
          </a:p>
          <a:p>
            <a:pPr algn="ctr"/>
            <a:r>
              <a:rPr lang="ru-RU" sz="2800" b="1" i="1"/>
              <a:t>школы</a:t>
            </a:r>
          </a:p>
        </p:txBody>
      </p:sp>
      <p:pic>
        <p:nvPicPr>
          <p:cNvPr id="892935" name="Picture 28" descr="62290788_26484763_i63368742_89485_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052513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2936" name="Picture 29" descr="62290788_26484763_i63368742_89485_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13325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2937" name="Picture 30" descr="62290788_26484763_i63368742_89485_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068638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2938" name="Picture 31" descr="62290788_26484763_i63368742_89485_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068638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3920" name="AutoShape 32"/>
          <p:cNvSpPr>
            <a:spLocks noChangeArrowheads="1"/>
          </p:cNvSpPr>
          <p:nvPr/>
        </p:nvSpPr>
        <p:spPr bwMode="auto">
          <a:xfrm>
            <a:off x="2771775" y="2276475"/>
            <a:ext cx="3744913" cy="2376488"/>
          </a:xfrm>
          <a:prstGeom prst="star16">
            <a:avLst>
              <a:gd name="adj" fmla="val 375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i="1"/>
              <a:t>любимое </a:t>
            </a:r>
          </a:p>
          <a:p>
            <a:pPr algn="ctr"/>
            <a:r>
              <a:rPr lang="ru-RU" sz="2800" b="1" i="1"/>
              <a:t>место всей </a:t>
            </a:r>
          </a:p>
          <a:p>
            <a:pPr algn="ctr"/>
            <a:r>
              <a:rPr lang="ru-RU" sz="2800" b="1" i="1"/>
              <a:t>детворы</a:t>
            </a:r>
          </a:p>
        </p:txBody>
      </p:sp>
      <p:pic>
        <p:nvPicPr>
          <p:cNvPr id="293930" name="Picture 4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3635375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932" name="Picture 44" descr="IMG_000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3276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933" name="Picture 45" descr="IMG (8)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2"/>
          <a:stretch>
            <a:fillRect/>
          </a:stretch>
        </p:blipFill>
        <p:spPr bwMode="auto">
          <a:xfrm>
            <a:off x="179388" y="1196975"/>
            <a:ext cx="331946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96975"/>
            <a:ext cx="3311525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939" name="Picture 3" descr="F:\Презентация библ шк гимн\презент шк\Праздники 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292600"/>
            <a:ext cx="359886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3940" name="AutoShape 52"/>
          <p:cNvSpPr>
            <a:spLocks noChangeArrowheads="1"/>
          </p:cNvSpPr>
          <p:nvPr/>
        </p:nvSpPr>
        <p:spPr bwMode="auto">
          <a:xfrm>
            <a:off x="2771775" y="2276475"/>
            <a:ext cx="3744913" cy="2376488"/>
          </a:xfrm>
          <a:prstGeom prst="star16">
            <a:avLst>
              <a:gd name="adj" fmla="val 375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/>
              <a:t>Сколько зал помнит </a:t>
            </a:r>
          </a:p>
          <a:p>
            <a:pPr algn="ctr"/>
            <a:r>
              <a:rPr lang="ru-RU" b="1" i="1"/>
              <a:t>утренников, концертов,</a:t>
            </a:r>
          </a:p>
          <a:p>
            <a:pPr algn="ctr"/>
            <a:r>
              <a:rPr lang="ru-RU" b="1" i="1"/>
              <a:t>спектаклей, </a:t>
            </a:r>
          </a:p>
          <a:p>
            <a:pPr algn="ctr"/>
            <a:r>
              <a:rPr lang="ru-RU" b="1" i="1"/>
              <a:t>тематических</a:t>
            </a:r>
          </a:p>
          <a:p>
            <a:pPr algn="ctr"/>
            <a:r>
              <a:rPr lang="ru-RU" b="1" i="1"/>
              <a:t>вечеров!</a:t>
            </a:r>
          </a:p>
        </p:txBody>
      </p:sp>
    </p:spTree>
  </p:cSld>
  <p:clrMapOvr>
    <a:masterClrMapping/>
  </p:clrMapOvr>
  <p:transition spd="slow"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93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9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9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9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93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93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3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9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9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93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93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93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93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0" grpId="0"/>
      <p:bldP spid="293915" grpId="0" animBg="1"/>
      <p:bldP spid="293920" grpId="0" animBg="1"/>
      <p:bldP spid="2939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60350"/>
            <a:ext cx="26511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437063"/>
            <a:ext cx="2520950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29527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437063"/>
            <a:ext cx="309721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5209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16462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9275"/>
            <a:ext cx="19907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150336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565400"/>
            <a:ext cx="25209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0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565400"/>
            <a:ext cx="1703388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2" name="AutoShape 16"/>
          <p:cNvSpPr>
            <a:spLocks noChangeArrowheads="1"/>
          </p:cNvSpPr>
          <p:nvPr/>
        </p:nvSpPr>
        <p:spPr bwMode="auto">
          <a:xfrm>
            <a:off x="3132138" y="3789363"/>
            <a:ext cx="4283075" cy="1081087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 sz="2800"/>
          </a:p>
        </p:txBody>
      </p:sp>
      <p:pic>
        <p:nvPicPr>
          <p:cNvPr id="890894" name="Picture 14" descr="kwarte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29432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895" name="WordArt 15"/>
          <p:cNvSpPr>
            <a:spLocks noChangeArrowheads="1" noChangeShapeType="1" noTextEdit="1"/>
          </p:cNvSpPr>
          <p:nvPr/>
        </p:nvSpPr>
        <p:spPr bwMode="auto">
          <a:xfrm>
            <a:off x="3276600" y="4005263"/>
            <a:ext cx="4103688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"Живые родники"</a:t>
            </a:r>
          </a:p>
        </p:txBody>
      </p:sp>
      <p:pic>
        <p:nvPicPr>
          <p:cNvPr id="893967" name="Picture 17" descr="ISABELLISA122502820102_gro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20938"/>
            <a:ext cx="9334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3968" name="Picture 18" descr="ISABELLISA122502820102_gro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97200"/>
            <a:ext cx="9334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90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90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890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90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90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90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2" grpId="0" animBg="1"/>
      <p:bldP spid="8908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3671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227" name="Picture 3" descr="newy6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249396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 descr="58858797_8d4eaf70ba8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589588"/>
            <a:ext cx="5886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977" name="Picture 4" descr="Cie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0117138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3" name="WordArt 5"/>
          <p:cNvSpPr>
            <a:spLocks noChangeArrowheads="1" noChangeShapeType="1" noTextEdit="1"/>
          </p:cNvSpPr>
          <p:nvPr/>
        </p:nvSpPr>
        <p:spPr bwMode="auto">
          <a:xfrm>
            <a:off x="20638" y="115888"/>
            <a:ext cx="9074150" cy="108108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uk-UA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В н е у р о ч н ы е   з а н я т и я   и   ф а к у л ь т а т и в ы</a:t>
            </a:r>
          </a:p>
        </p:txBody>
      </p:sp>
      <p:pic>
        <p:nvPicPr>
          <p:cNvPr id="1710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997325" cy="266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10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3997325" cy="266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94981" name="Rectangle 8"/>
          <p:cNvSpPr>
            <a:spLocks noChangeArrowheads="1"/>
          </p:cNvSpPr>
          <p:nvPr/>
        </p:nvSpPr>
        <p:spPr bwMode="auto">
          <a:xfrm>
            <a:off x="1042988" y="4437063"/>
            <a:ext cx="82296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400" b="1" i="1">
                <a:latin typeface="Arial" charset="0"/>
              </a:rPr>
              <a:t>В школе работают кружки и факультативы: православной культуры, исторический, журналистики, английского языка, шахмат и другие. Ученики с удовольствием посещают дополнительные занятия по интересам</a:t>
            </a:r>
            <a:r>
              <a:rPr lang="ru-RU" sz="2400">
                <a:latin typeface="Arial" charset="0"/>
              </a:rPr>
              <a:t>.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539750" y="4508500"/>
            <a:ext cx="8856663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400" b="1" i="1">
                <a:solidFill>
                  <a:srgbClr val="66FF33"/>
                </a:solidFill>
              </a:rPr>
              <a:t>В школе работают кружки и факультативы: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400" b="1" i="1">
                <a:solidFill>
                  <a:srgbClr val="66FF33"/>
                </a:solidFill>
              </a:rPr>
              <a:t>православной культуры, исторический,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400" b="1" i="1">
                <a:solidFill>
                  <a:srgbClr val="66FF33"/>
                </a:solidFill>
              </a:rPr>
              <a:t>журналистики, английского языка, шахмат и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400" b="1" i="1">
                <a:solidFill>
                  <a:srgbClr val="66FF33"/>
                </a:solidFill>
              </a:rPr>
              <a:t>другие. Ученики с удовольствием посещают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400" b="1" i="1">
                <a:solidFill>
                  <a:srgbClr val="66FF33"/>
                </a:solidFill>
              </a:rPr>
              <a:t>дополнительные занятия по интересам</a:t>
            </a:r>
            <a:r>
              <a:rPr lang="ru-RU" sz="2400">
                <a:solidFill>
                  <a:srgbClr val="66FF33"/>
                </a:solidFill>
              </a:rPr>
              <a:t>.</a:t>
            </a:r>
          </a:p>
        </p:txBody>
      </p:sp>
    </p:spTree>
  </p:cSld>
  <p:clrMapOvr>
    <a:masterClrMapping/>
  </p:clrMapOvr>
  <p:transition spd="slow" advClick="0" advTm="1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3" grpId="0" animBg="1"/>
      <p:bldP spid="1710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001" name="Group 4"/>
          <p:cNvGrpSpPr>
            <a:grpSpLocks/>
          </p:cNvGrpSpPr>
          <p:nvPr/>
        </p:nvGrpSpPr>
        <p:grpSpPr bwMode="auto">
          <a:xfrm>
            <a:off x="0" y="0"/>
            <a:ext cx="9178925" cy="6858000"/>
            <a:chOff x="0" y="0"/>
            <a:chExt cx="5782" cy="4320"/>
          </a:xfrm>
        </p:grpSpPr>
        <p:pic>
          <p:nvPicPr>
            <p:cNvPr id="896014" name="Picture 5" descr="smile7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896015" name="Group 6"/>
            <p:cNvGrpSpPr>
              <a:grpSpLocks/>
            </p:cNvGrpSpPr>
            <p:nvPr/>
          </p:nvGrpSpPr>
          <p:grpSpPr bwMode="auto">
            <a:xfrm>
              <a:off x="0" y="0"/>
              <a:ext cx="5782" cy="4320"/>
              <a:chOff x="0" y="0"/>
              <a:chExt cx="5782" cy="4320"/>
            </a:xfrm>
          </p:grpSpPr>
          <p:pic>
            <p:nvPicPr>
              <p:cNvPr id="896016" name="Picture 7" descr="a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76"/>
                <a:ext cx="5760" cy="44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96017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82" cy="4320"/>
                <a:chOff x="-22" y="0"/>
                <a:chExt cx="5782" cy="4320"/>
              </a:xfrm>
            </p:grpSpPr>
            <p:pic>
              <p:nvPicPr>
                <p:cNvPr id="896018" name="Picture 9" descr="a5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44"/>
                </a:xfrm>
                <a:prstGeom prst="rect">
                  <a:avLst/>
                </a:pr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6019" name="Picture 10" descr="a5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3578" y="2138"/>
                  <a:ext cx="4320" cy="44"/>
                </a:xfrm>
                <a:prstGeom prst="rect">
                  <a:avLst/>
                </a:pr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6020" name="Picture 11" descr="a5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-2160" y="2138"/>
                  <a:ext cx="4320" cy="44"/>
                </a:xfrm>
                <a:prstGeom prst="rect">
                  <a:avLst/>
                </a:pr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pic>
        <p:nvPicPr>
          <p:cNvPr id="294924" name="Picture 12" descr="SP_A28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2689">
            <a:off x="323850" y="333375"/>
            <a:ext cx="2916238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25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3"/>
          <a:stretch>
            <a:fillRect/>
          </a:stretch>
        </p:blipFill>
        <p:spPr bwMode="auto">
          <a:xfrm rot="705378">
            <a:off x="5724525" y="404813"/>
            <a:ext cx="3168650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26" name="Picture 14" descr="Фото245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33375"/>
            <a:ext cx="3024188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27" name="Picture 15" descr="SP_A286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2138">
            <a:off x="323850" y="2924175"/>
            <a:ext cx="21399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28" name="Picture 16" descr="SP_A286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603">
            <a:off x="6588125" y="2924175"/>
            <a:ext cx="21939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29" name="Picture 17" descr="SP_A286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155">
            <a:off x="1116013" y="3716338"/>
            <a:ext cx="21399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30" name="Picture 18" descr="SP_A286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193">
            <a:off x="6011863" y="3860800"/>
            <a:ext cx="21399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33" name="AutoShape 21" descr="Водяные капли"/>
          <p:cNvSpPr>
            <a:spLocks noChangeArrowheads="1"/>
          </p:cNvSpPr>
          <p:nvPr/>
        </p:nvSpPr>
        <p:spPr bwMode="auto">
          <a:xfrm>
            <a:off x="1835150" y="2205038"/>
            <a:ext cx="5473700" cy="3960812"/>
          </a:xfrm>
          <a:prstGeom prst="star24">
            <a:avLst>
              <a:gd name="adj" fmla="val 37500"/>
            </a:avLst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/>
              <a:t>3 года </a:t>
            </a:r>
          </a:p>
          <a:p>
            <a:pPr algn="ctr"/>
            <a:r>
              <a:rPr lang="ru-RU" sz="2000" b="1"/>
              <a:t>в школе работает кружок </a:t>
            </a:r>
          </a:p>
          <a:p>
            <a:pPr algn="ctr"/>
            <a:r>
              <a:rPr lang="ru-RU" sz="2000" b="1"/>
              <a:t>«Юный журналист». </a:t>
            </a:r>
          </a:p>
          <a:p>
            <a:pPr algn="ctr"/>
            <a:r>
              <a:rPr lang="ru-RU" sz="2000" b="1"/>
              <a:t>Результатом </a:t>
            </a:r>
          </a:p>
          <a:p>
            <a:pPr algn="ctr"/>
            <a:r>
              <a:rPr lang="ru-RU" sz="2000" b="1"/>
              <a:t>нашей деятельности стал </a:t>
            </a:r>
          </a:p>
          <a:p>
            <a:pPr algn="ctr"/>
            <a:r>
              <a:rPr lang="ru-RU" sz="2000" b="1"/>
              <a:t>ежемесячный выпуск школьной </a:t>
            </a:r>
          </a:p>
          <a:p>
            <a:pPr algn="ctr"/>
            <a:r>
              <a:rPr lang="ru-RU" sz="2000" b="1"/>
              <a:t>газеты«Чайка», </a:t>
            </a:r>
          </a:p>
          <a:p>
            <a:pPr algn="ctr"/>
            <a:r>
              <a:rPr lang="ru-RU" sz="2000" b="1"/>
              <a:t>активное участие </a:t>
            </a:r>
          </a:p>
          <a:p>
            <a:pPr algn="ctr"/>
            <a:r>
              <a:rPr lang="ru-RU" sz="2000" b="1"/>
              <a:t>в школьной жизни</a:t>
            </a:r>
          </a:p>
          <a:p>
            <a:pPr algn="ctr"/>
            <a:endParaRPr lang="ru-RU" sz="2000"/>
          </a:p>
        </p:txBody>
      </p:sp>
      <p:pic>
        <p:nvPicPr>
          <p:cNvPr id="294935" name="Picture 23" descr="kamer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3644900"/>
            <a:ext cx="17811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40" name="Picture 28" descr="knigi-12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1663"/>
            <a:ext cx="13525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41" name="Picture 29" descr="65379021_63793279_23v0nb8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052513"/>
            <a:ext cx="11906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42" name="Picture 30" descr="ISABELLISA122502815316_gros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6092825"/>
            <a:ext cx="3714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9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9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29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9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94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29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29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4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4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94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4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9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94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4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9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94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94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9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9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025" name="Picture 4" descr="d053a677f1c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2277" name="Group 5"/>
          <p:cNvGrpSpPr>
            <a:grpSpLocks/>
          </p:cNvGrpSpPr>
          <p:nvPr/>
        </p:nvGrpSpPr>
        <p:grpSpPr bwMode="auto">
          <a:xfrm>
            <a:off x="5510213" y="1773238"/>
            <a:ext cx="3095625" cy="4102100"/>
            <a:chOff x="249" y="981"/>
            <a:chExt cx="2358" cy="3174"/>
          </a:xfrm>
        </p:grpSpPr>
        <p:pic>
          <p:nvPicPr>
            <p:cNvPr id="897029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981"/>
              <a:ext cx="2359" cy="317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897030" name="Text Box 7"/>
            <p:cNvSpPr txBox="1">
              <a:spLocks noChangeArrowheads="1"/>
            </p:cNvSpPr>
            <p:nvPr/>
          </p:nvSpPr>
          <p:spPr bwMode="auto">
            <a:xfrm>
              <a:off x="249" y="981"/>
              <a:ext cx="2359" cy="3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uk-UA"/>
            </a:p>
          </p:txBody>
        </p:sp>
      </p:grpSp>
      <p:pic>
        <p:nvPicPr>
          <p:cNvPr id="182280" name="Picture 8" descr="Фото24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02871"/>
            <a:ext cx="4032250" cy="2573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97028" name="WordArt 10"/>
          <p:cNvSpPr>
            <a:spLocks noChangeArrowheads="1" noChangeShapeType="1" noTextEdit="1"/>
          </p:cNvSpPr>
          <p:nvPr/>
        </p:nvSpPr>
        <p:spPr bwMode="auto">
          <a:xfrm>
            <a:off x="1908175" y="260350"/>
            <a:ext cx="5472113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Клуб журналистики</a:t>
            </a:r>
          </a:p>
        </p:txBody>
      </p:sp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182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997200"/>
            <a:ext cx="8785225" cy="2179638"/>
          </a:xfrm>
        </p:spPr>
        <p:txBody>
          <a:bodyPr/>
          <a:lstStyle/>
          <a:p>
            <a:pPr algn="ctr" eaLnBrk="1" hangingPunct="1"/>
            <a:r>
              <a:rPr lang="ru-RU" sz="2000" b="1" smtClean="0"/>
              <a:t>Огромное значение в школе придается патриотическому воспитанию. Ветераны, дети войны, воины-афганцы – частые гости в школе. Воинское подразделение «Тигр» - шеф 8 –А класса.</a:t>
            </a:r>
          </a:p>
        </p:txBody>
      </p:sp>
      <p:pic>
        <p:nvPicPr>
          <p:cNvPr id="37893" name="Picture 5" descr="P223009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3527425" cy="2684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4" name="Picture 6" descr="P223007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05263"/>
            <a:ext cx="3662362" cy="2705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98053" name="Picture 14" descr="62863636_526629gqzns4h1i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35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8054" name="Picture 15" descr="62850286_y1pvtHaOTfktpZc9vmRxTPo5mcazahMbedKyzpczDdNz2i3I9a3fib7nc8RVVSDdlCOUGBI4P9w80I6ngjSoSyh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1228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8055" name="Picture 16" descr="62850286_y1pvtHaOTfktpZc9vmRxTPo5mcazahMbedKyzpczDdNz2i3I9a3fib7nc8RVVSDdlCOUGBI4P9w80I6ngjSoSyh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1228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8056" name="Picture 17" descr="62850286_y1pvtHaOTfktpZc9vmRxTPo5mcazahMbedKyzpczDdNz2i3I9a3fib7nc8RVVSDdlCOUGBI4P9w80I6ngjSoSyh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4675"/>
            <a:ext cx="1228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8057" name="Picture 18" descr="62850286_y1pvtHaOTfktpZc9vmRxTPo5mcazahMbedKyzpczDdNz2i3I9a3fib7nc8RVVSDdlCOUGBI4P9w80I6ngjSoSyh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15888"/>
            <a:ext cx="1228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8058" name="Picture 19" descr="62850286_y1pvtHaOTfktpZc9vmRxTPo5mcazahMbedKyzpczDdNz2i3I9a3fib7nc8RVVSDdlCOUGBI4P9w80I6ngjSoSyh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44675"/>
            <a:ext cx="1228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8059" name="Picture 20" descr="62850286_y1pvtHaOTfktpZc9vmRxTPo5mcazahMbedKyzpczDdNz2i3I9a3fib7nc8RVVSDdlCOUGBI4P9w80I6ngjSoSyh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981075"/>
            <a:ext cx="1228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9" name="Picture 21" descr="623607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508500"/>
            <a:ext cx="32766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49275"/>
            <a:ext cx="38354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2" name="Picture 2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49275"/>
            <a:ext cx="385127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1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073" name="Group 4"/>
          <p:cNvGrpSpPr>
            <a:grpSpLocks/>
          </p:cNvGrpSpPr>
          <p:nvPr/>
        </p:nvGrpSpPr>
        <p:grpSpPr bwMode="auto">
          <a:xfrm>
            <a:off x="0" y="0"/>
            <a:ext cx="9178925" cy="6858000"/>
            <a:chOff x="0" y="0"/>
            <a:chExt cx="5782" cy="4320"/>
          </a:xfrm>
        </p:grpSpPr>
        <p:pic>
          <p:nvPicPr>
            <p:cNvPr id="899087" name="Picture 5" descr="smile7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899088" name="Group 6"/>
            <p:cNvGrpSpPr>
              <a:grpSpLocks/>
            </p:cNvGrpSpPr>
            <p:nvPr/>
          </p:nvGrpSpPr>
          <p:grpSpPr bwMode="auto">
            <a:xfrm>
              <a:off x="0" y="0"/>
              <a:ext cx="5782" cy="4320"/>
              <a:chOff x="0" y="0"/>
              <a:chExt cx="5782" cy="4320"/>
            </a:xfrm>
          </p:grpSpPr>
          <p:pic>
            <p:nvPicPr>
              <p:cNvPr id="899089" name="Picture 7" descr="a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76"/>
                <a:ext cx="5760" cy="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99090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82" cy="4320"/>
                <a:chOff x="-22" y="0"/>
                <a:chExt cx="5782" cy="4320"/>
              </a:xfrm>
            </p:grpSpPr>
            <p:pic>
              <p:nvPicPr>
                <p:cNvPr id="899091" name="Picture 9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9092" name="Picture 10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3578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9093" name="Picture 11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-2160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pic>
        <p:nvPicPr>
          <p:cNvPr id="296972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60800"/>
            <a:ext cx="3414712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7" name="Picture 1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76700"/>
            <a:ext cx="33988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8" name="WordArt 18"/>
          <p:cNvSpPr>
            <a:spLocks noChangeArrowheads="1" noChangeShapeType="1" noTextEdit="1"/>
          </p:cNvSpPr>
          <p:nvPr/>
        </p:nvSpPr>
        <p:spPr bwMode="auto">
          <a:xfrm>
            <a:off x="800100" y="1989138"/>
            <a:ext cx="8343900" cy="2324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Ежегодно в школе-гимназии работает </a:t>
            </a:r>
          </a:p>
          <a:p>
            <a:pPr algn="ctr"/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детский оздоровительный лагерь</a:t>
            </a:r>
          </a:p>
          <a:p>
            <a:pPr algn="ctr"/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"Веселый улей"</a:t>
            </a:r>
          </a:p>
        </p:txBody>
      </p:sp>
      <p:sp>
        <p:nvSpPr>
          <p:cNvPr id="296979" name="WordArt 19"/>
          <p:cNvSpPr>
            <a:spLocks noChangeArrowheads="1" noChangeShapeType="1" noTextEdit="1"/>
          </p:cNvSpPr>
          <p:nvPr/>
        </p:nvSpPr>
        <p:spPr bwMode="auto">
          <a:xfrm>
            <a:off x="323850" y="2997200"/>
            <a:ext cx="8580438" cy="854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6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Нам очень понравилось</a:t>
            </a:r>
          </a:p>
        </p:txBody>
      </p:sp>
      <p:pic>
        <p:nvPicPr>
          <p:cNvPr id="296980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050"/>
          <a:stretch>
            <a:fillRect/>
          </a:stretch>
        </p:blipFill>
        <p:spPr bwMode="auto">
          <a:xfrm>
            <a:off x="395288" y="260350"/>
            <a:ext cx="259238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2" name="Picture 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4813"/>
            <a:ext cx="2913063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3" name="WordArt 23"/>
          <p:cNvSpPr>
            <a:spLocks noChangeArrowheads="1" noChangeShapeType="1" noTextEdit="1"/>
          </p:cNvSpPr>
          <p:nvPr/>
        </p:nvSpPr>
        <p:spPr bwMode="auto">
          <a:xfrm>
            <a:off x="6300788" y="2276475"/>
            <a:ext cx="2384425" cy="350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 дельфинарии</a:t>
            </a:r>
          </a:p>
        </p:txBody>
      </p:sp>
      <p:pic>
        <p:nvPicPr>
          <p:cNvPr id="296984" name="Picture 2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836613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5" name="WordArt 25"/>
          <p:cNvSpPr>
            <a:spLocks noChangeArrowheads="1" noChangeShapeType="1" noTextEdit="1"/>
          </p:cNvSpPr>
          <p:nvPr/>
        </p:nvSpPr>
        <p:spPr bwMode="auto">
          <a:xfrm>
            <a:off x="2771775" y="333375"/>
            <a:ext cx="3375025" cy="350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На морских прогулках</a:t>
            </a:r>
          </a:p>
        </p:txBody>
      </p:sp>
      <p:sp>
        <p:nvSpPr>
          <p:cNvPr id="296986" name="WordArt 26"/>
          <p:cNvSpPr>
            <a:spLocks noChangeArrowheads="1" noChangeShapeType="1" noTextEdit="1"/>
          </p:cNvSpPr>
          <p:nvPr/>
        </p:nvSpPr>
        <p:spPr bwMode="auto">
          <a:xfrm>
            <a:off x="1258888" y="6021388"/>
            <a:ext cx="1828800" cy="350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 аквапарке</a:t>
            </a:r>
          </a:p>
        </p:txBody>
      </p:sp>
      <p:sp>
        <p:nvSpPr>
          <p:cNvPr id="296987" name="WordArt 27"/>
          <p:cNvSpPr>
            <a:spLocks noChangeArrowheads="1" noChangeShapeType="1" noTextEdit="1"/>
          </p:cNvSpPr>
          <p:nvPr/>
        </p:nvSpPr>
        <p:spPr bwMode="auto">
          <a:xfrm>
            <a:off x="6516688" y="6021388"/>
            <a:ext cx="1730375" cy="350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 боулинге</a:t>
            </a:r>
          </a:p>
        </p:txBody>
      </p:sp>
      <p:pic>
        <p:nvPicPr>
          <p:cNvPr id="899085" name="Рисунок 3" descr="apogoda-9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652963"/>
            <a:ext cx="1676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0" name="WordArt 30"/>
          <p:cNvSpPr>
            <a:spLocks noChangeArrowheads="1" noChangeShapeType="1" noTextEdit="1"/>
          </p:cNvSpPr>
          <p:nvPr/>
        </p:nvSpPr>
        <p:spPr bwMode="auto">
          <a:xfrm>
            <a:off x="179388" y="2420938"/>
            <a:ext cx="3467100" cy="350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 Судакской крепости</a:t>
            </a:r>
          </a:p>
        </p:txBody>
      </p:sp>
    </p:spTree>
  </p:cSld>
  <p:clrMapOvr>
    <a:masterClrMapping/>
  </p:clrMapOvr>
  <p:transition spd="slow" advClick="0" advTm="21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0"/>
                                        <p:tgtEl>
                                          <p:spTgt spid="296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969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9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9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6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6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96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9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6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6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69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9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9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96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96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69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9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96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6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6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6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9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296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6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6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6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96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8" grpId="0" animBg="1"/>
      <p:bldP spid="296979" grpId="0" animBg="1"/>
      <p:bldP spid="296983" grpId="0" animBg="1"/>
      <p:bldP spid="296985" grpId="0" animBg="1"/>
      <p:bldP spid="296986" grpId="0" animBg="1"/>
      <p:bldP spid="296987" grpId="0" animBg="1"/>
      <p:bldP spid="29699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97" name="Picture 4" descr="a1e39d0db66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0098" name="AutoShape 5"/>
          <p:cNvSpPr>
            <a:spLocks noChangeArrowheads="1"/>
          </p:cNvSpPr>
          <p:nvPr/>
        </p:nvSpPr>
        <p:spPr bwMode="auto">
          <a:xfrm>
            <a:off x="1763713" y="4292600"/>
            <a:ext cx="7273925" cy="2376488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/>
              <a:t>Школа-гимназия №1 – непременный участник всех </a:t>
            </a:r>
          </a:p>
          <a:p>
            <a:pPr algn="ctr"/>
            <a:r>
              <a:rPr lang="ru-RU" sz="2000" b="1"/>
              <a:t>региональных конкурсов. В нашем активе победы в</a:t>
            </a:r>
          </a:p>
          <a:p>
            <a:pPr algn="ctr"/>
            <a:r>
              <a:rPr lang="ru-RU" sz="2000" b="1"/>
              <a:t> конкурсах «Ученик года», «Мисс прекрасная </a:t>
            </a:r>
          </a:p>
          <a:p>
            <a:pPr algn="ctr"/>
            <a:r>
              <a:rPr lang="ru-RU" sz="2000" b="1"/>
              <a:t>незнакомка», «Дюймовочка», ежегодных турслетах.</a:t>
            </a:r>
          </a:p>
        </p:txBody>
      </p:sp>
      <p:pic>
        <p:nvPicPr>
          <p:cNvPr id="90009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92150"/>
            <a:ext cx="43926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8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92150"/>
            <a:ext cx="446405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9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92150"/>
            <a:ext cx="4410075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13" name="Picture 13" descr="DSCN238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92150"/>
            <a:ext cx="4464050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ШК ТАБЛ ГИМ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620713"/>
            <a:ext cx="5903912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04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04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204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1" name="Picture 2" descr="f550366866d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22" name="Text Box 5"/>
          <p:cNvSpPr txBox="1">
            <a:spLocks noChangeArrowheads="1"/>
          </p:cNvSpPr>
          <p:nvPr/>
        </p:nvSpPr>
        <p:spPr bwMode="auto">
          <a:xfrm>
            <a:off x="684213" y="2133600"/>
            <a:ext cx="80645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E852E4"/>
                </a:solidFill>
              </a:rPr>
              <a:t>В 2010 году мы заняли 1 место в регионе и получили право на участие в финале</a:t>
            </a:r>
          </a:p>
          <a:p>
            <a:pPr algn="ctr"/>
            <a:r>
              <a:rPr lang="ru-RU" sz="2400" b="1">
                <a:solidFill>
                  <a:srgbClr val="E852E4"/>
                </a:solidFill>
              </a:rPr>
              <a:t>конкурса школьных агитбригад «Живи и работай в Крыму!» под</a:t>
            </a:r>
          </a:p>
          <a:p>
            <a:pPr algn="ctr"/>
            <a:r>
              <a:rPr lang="ru-RU" sz="2400" b="1">
                <a:solidFill>
                  <a:srgbClr val="E852E4"/>
                </a:solidFill>
              </a:rPr>
              <a:t>девизом: «Процветай, туристический Крым!»</a:t>
            </a:r>
          </a:p>
        </p:txBody>
      </p:sp>
      <p:pic>
        <p:nvPicPr>
          <p:cNvPr id="206854" name="Picture 6" descr="1 экскурсов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292600"/>
            <a:ext cx="360203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5" name="Picture 7" descr="экскурсово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4"/>
          <a:stretch>
            <a:fillRect/>
          </a:stretch>
        </p:blipFill>
        <p:spPr bwMode="auto">
          <a:xfrm>
            <a:off x="755650" y="4221163"/>
            <a:ext cx="3498850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335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02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00" y="3176227"/>
            <a:ext cx="4787900" cy="3500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7108" name="Oval 4"/>
          <p:cNvSpPr>
            <a:spLocks noChangeArrowheads="1"/>
          </p:cNvSpPr>
          <p:nvPr/>
        </p:nvSpPr>
        <p:spPr bwMode="auto">
          <a:xfrm>
            <a:off x="468313" y="3789363"/>
            <a:ext cx="3455987" cy="2089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/>
          </a:p>
        </p:txBody>
      </p:sp>
      <p:sp>
        <p:nvSpPr>
          <p:cNvPr id="47109" name="Oval 5"/>
          <p:cNvSpPr>
            <a:spLocks noChangeArrowheads="1"/>
          </p:cNvSpPr>
          <p:nvPr/>
        </p:nvSpPr>
        <p:spPr bwMode="auto">
          <a:xfrm>
            <a:off x="5508625" y="836613"/>
            <a:ext cx="3384550" cy="20875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/>
          </a:p>
        </p:txBody>
      </p:sp>
      <p:sp>
        <p:nvSpPr>
          <p:cNvPr id="902150" name="Text Box 6"/>
          <p:cNvSpPr txBox="1">
            <a:spLocks noChangeArrowheads="1"/>
          </p:cNvSpPr>
          <p:nvPr/>
        </p:nvSpPr>
        <p:spPr bwMode="auto">
          <a:xfrm>
            <a:off x="5795963" y="981075"/>
            <a:ext cx="27368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/>
              <a:t>Финал республиканского конкурса «Процветай, туристический Крым!» в Алуште</a:t>
            </a:r>
          </a:p>
        </p:txBody>
      </p:sp>
      <p:sp>
        <p:nvSpPr>
          <p:cNvPr id="902151" name="Text Box 7"/>
          <p:cNvSpPr txBox="1">
            <a:spLocks noChangeArrowheads="1"/>
          </p:cNvSpPr>
          <p:nvPr/>
        </p:nvSpPr>
        <p:spPr bwMode="auto">
          <a:xfrm>
            <a:off x="755650" y="4221163"/>
            <a:ext cx="28082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/>
              <a:t>Команда «Пилигрим»</a:t>
            </a:r>
          </a:p>
          <a:p>
            <a:pPr algn="ctr"/>
            <a:r>
              <a:rPr lang="ru-RU" b="1" i="1"/>
              <a:t>номинация «За искрометный юмор и оригинальность»</a:t>
            </a:r>
          </a:p>
        </p:txBody>
      </p:sp>
      <p:pic>
        <p:nvPicPr>
          <p:cNvPr id="902152" name="Picture 8" descr="MM90032376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416550"/>
            <a:ext cx="15240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MM90032376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15240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3" descr="ISABELLISA122502885224_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876925"/>
            <a:ext cx="23812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5" name="Picture 14" descr="ISABELLISA122502885224_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3812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nimBg="1"/>
      <p:bldP spid="4710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169" name="Picture 2" descr="piulwontdujgdgmdgghl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:\DCIM\100PHOTO\SAM_1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547"/>
            <a:ext cx="4450096" cy="33375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4" name="Picture 3" descr="H:\DCIM\100PHOTO\SAM_1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8118"/>
            <a:ext cx="4559842" cy="34198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5" name="Picture 4" descr="H:\DCIM\100PHOTO\SAM_1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4196" y="788284"/>
            <a:ext cx="3645024" cy="27337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4323928" y="4221088"/>
            <a:ext cx="4860032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spc="50" dirty="0">
                <a:ln w="11430"/>
                <a:solidFill>
                  <a:srgbClr val="FF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2011 год-</a:t>
            </a:r>
          </a:p>
          <a:p>
            <a:pPr algn="ctr">
              <a:defRPr/>
            </a:pPr>
            <a:r>
              <a:rPr lang="ru-RU" sz="4800" b="1" spc="50" dirty="0">
                <a:ln w="11430"/>
                <a:solidFill>
                  <a:srgbClr val="FF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вновь победа</a:t>
            </a:r>
          </a:p>
          <a:p>
            <a:pPr algn="ctr">
              <a:defRPr/>
            </a:pPr>
            <a:r>
              <a:rPr lang="ru-RU" sz="4800" b="1" spc="50" dirty="0">
                <a:ln w="11430"/>
                <a:solidFill>
                  <a:srgbClr val="FF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наша!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193" name="Picture 2" descr="piulwontdujgdgmdgghl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4194" name="WordArt 3"/>
          <p:cNvSpPr>
            <a:spLocks noChangeArrowheads="1" noChangeShapeType="1" noTextEdit="1"/>
          </p:cNvSpPr>
          <p:nvPr/>
        </p:nvSpPr>
        <p:spPr bwMode="auto">
          <a:xfrm>
            <a:off x="539750" y="692150"/>
            <a:ext cx="816927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5400" b="1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Monotype Corsiva"/>
              </a:rPr>
              <a:t>Серебро в Крымском финале!!!</a:t>
            </a:r>
          </a:p>
        </p:txBody>
      </p:sp>
      <p:pic>
        <p:nvPicPr>
          <p:cNvPr id="928772" name="Picture 4" descr="x_a6627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76708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28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28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2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6" descr="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62275"/>
            <a:ext cx="60960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WordArt 10"/>
          <p:cNvSpPr>
            <a:spLocks noChangeArrowheads="1" noChangeShapeType="1" noTextEdit="1"/>
          </p:cNvSpPr>
          <p:nvPr/>
        </p:nvSpPr>
        <p:spPr bwMode="auto">
          <a:xfrm>
            <a:off x="0" y="3357563"/>
            <a:ext cx="3167063" cy="33559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Школа</a:t>
            </a:r>
          </a:p>
          <a:p>
            <a:pPr algn="ctr"/>
            <a:r>
              <a:rPr lang="uk-UA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начала строиться</a:t>
            </a:r>
          </a:p>
          <a:p>
            <a:pPr algn="ctr"/>
            <a:r>
              <a:rPr lang="uk-UA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в 1939 году</a:t>
            </a:r>
          </a:p>
        </p:txBody>
      </p:sp>
      <p:pic>
        <p:nvPicPr>
          <p:cNvPr id="5131" name="Picture 11" descr="1sh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0"/>
            <a:ext cx="3544887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2" descr="00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1500" cy="3443288"/>
          </a:xfrm>
          <a:prstGeom prst="rect">
            <a:avLst/>
          </a:prstGeom>
          <a:noFill/>
          <a:ln w="3175" algn="in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217" name="Picture 2" descr="anigif с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76200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5218" name="WordArt 3"/>
          <p:cNvSpPr>
            <a:spLocks noChangeArrowheads="1" noChangeShapeType="1" noTextEdit="1"/>
          </p:cNvSpPr>
          <p:nvPr/>
        </p:nvSpPr>
        <p:spPr bwMode="auto">
          <a:xfrm>
            <a:off x="1692275" y="260350"/>
            <a:ext cx="6264275" cy="784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Команда "Фарма" </a:t>
            </a:r>
          </a:p>
        </p:txBody>
      </p:sp>
      <p:sp>
        <p:nvSpPr>
          <p:cNvPr id="905219" name="WordArt 4"/>
          <p:cNvSpPr>
            <a:spLocks noChangeArrowheads="1" noChangeShapeType="1" noTextEdit="1"/>
          </p:cNvSpPr>
          <p:nvPr/>
        </p:nvSpPr>
        <p:spPr bwMode="auto">
          <a:xfrm>
            <a:off x="468313" y="5949950"/>
            <a:ext cx="83439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на </a:t>
            </a: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I </a:t>
            </a:r>
            <a:r>
              <a:rPr lang="uk-UA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Всекрымской Ярмарке вакансий</a:t>
            </a:r>
          </a:p>
        </p:txBody>
      </p:sp>
      <p:pic>
        <p:nvPicPr>
          <p:cNvPr id="905220" name="Picture 5" descr="5c9971a6de9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3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242" name="Picture 4" descr="КЫТ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56165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5941" name="Rectangle 5"/>
          <p:cNvSpPr>
            <a:spLocks noChangeArrowheads="1"/>
          </p:cNvSpPr>
          <p:nvPr/>
        </p:nvSpPr>
        <p:spPr bwMode="auto">
          <a:xfrm>
            <a:off x="5284788" y="1052513"/>
            <a:ext cx="3859212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800"/>
              <a:t>   </a:t>
            </a:r>
            <a:r>
              <a:rPr lang="en-US" sz="2800" b="1" i="1">
                <a:solidFill>
                  <a:schemeClr val="bg1"/>
                </a:solidFill>
              </a:rPr>
              <a:t>I</a:t>
            </a:r>
            <a:r>
              <a:rPr lang="ru-RU" sz="2800" b="1" i="1">
                <a:solidFill>
                  <a:schemeClr val="bg1"/>
                </a:solidFill>
              </a:rPr>
              <a:t> место в региональном конкурсе «Крымский вальс» позволило нашей команде принять участие в Евпаторийском фестивале вальса!</a:t>
            </a:r>
            <a:endParaRPr lang="uk-UA" sz="2800" b="1" i="1">
              <a:solidFill>
                <a:schemeClr val="bg1"/>
              </a:solidFill>
            </a:endParaRPr>
          </a:p>
        </p:txBody>
      </p:sp>
      <p:pic>
        <p:nvPicPr>
          <p:cNvPr id="906244" name="Picture 6" descr="2268539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42862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6245" name="Picture 7" descr="2268539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905500"/>
            <a:ext cx="42862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6246" name="Picture 8" descr="5c9971a6de9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35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35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35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265" name="Picture 2" descr="Рисунок11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TANYA\Documents\фото класса\Изображение 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7564438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7267" name="Rectangle 4"/>
          <p:cNvSpPr>
            <a:spLocks noChangeArrowheads="1"/>
          </p:cNvSpPr>
          <p:nvPr/>
        </p:nvSpPr>
        <p:spPr bwMode="auto">
          <a:xfrm>
            <a:off x="358775" y="476250"/>
            <a:ext cx="87852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4000">
                <a:solidFill>
                  <a:schemeClr val="tx2"/>
                </a:solidFill>
                <a:latin typeface="Franklin Gothic Medium" pitchFamily="34" charset="0"/>
              </a:rPr>
              <a:t>Победители Краеведческой конференции - ученики 2-В класса (проект «Город, в котором я живу»)</a:t>
            </a:r>
            <a:endParaRPr lang="uk-UA" sz="4000">
              <a:solidFill>
                <a:schemeClr val="tx2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289" name="Picture 2" descr="risuno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313" name="Picture 2" descr="avatar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867" name="WordArt 3"/>
          <p:cNvSpPr>
            <a:spLocks noChangeArrowheads="1" noChangeShapeType="1" noTextEdit="1"/>
          </p:cNvSpPr>
          <p:nvPr/>
        </p:nvSpPr>
        <p:spPr bwMode="auto">
          <a:xfrm>
            <a:off x="6119813" y="3068638"/>
            <a:ext cx="3024187" cy="21605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Impact"/>
              </a:rPr>
              <a:t>ЮИД</a:t>
            </a:r>
          </a:p>
          <a:p>
            <a:pPr algn="ctr"/>
            <a:r>
              <a:rPr lang="uk-UA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Impact"/>
              </a:rPr>
              <a:t>2012</a:t>
            </a:r>
          </a:p>
        </p:txBody>
      </p:sp>
      <p:sp>
        <p:nvSpPr>
          <p:cNvPr id="932868" name="WordArt 4"/>
          <p:cNvSpPr>
            <a:spLocks noChangeArrowheads="1" noChangeShapeType="1" noTextEdit="1"/>
          </p:cNvSpPr>
          <p:nvPr/>
        </p:nvSpPr>
        <p:spPr bwMode="auto">
          <a:xfrm>
            <a:off x="250825" y="5300663"/>
            <a:ext cx="5815013" cy="923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Команда "Зебра"</a:t>
            </a:r>
          </a:p>
        </p:txBody>
      </p:sp>
      <p:pic>
        <p:nvPicPr>
          <p:cNvPr id="932869" name="Picture 5" descr="IMG_6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1758">
            <a:off x="250825" y="1196975"/>
            <a:ext cx="36957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870" name="Picture 6" descr="IMG_6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470">
            <a:off x="5795963" y="765175"/>
            <a:ext cx="313213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871" name="Picture 7" descr="IMG_60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04813"/>
            <a:ext cx="36004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872" name="Picture 8" descr="IMG_60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636838"/>
            <a:ext cx="3622675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873" name="Picture 9" descr="avatar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874" name="WordArt 10"/>
          <p:cNvSpPr>
            <a:spLocks noChangeArrowheads="1" noChangeShapeType="1" noTextEdit="1"/>
          </p:cNvSpPr>
          <p:nvPr/>
        </p:nvSpPr>
        <p:spPr bwMode="auto">
          <a:xfrm>
            <a:off x="468313" y="5516563"/>
            <a:ext cx="5815012" cy="923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Команда "Зебра"</a:t>
            </a:r>
          </a:p>
        </p:txBody>
      </p:sp>
      <p:sp>
        <p:nvSpPr>
          <p:cNvPr id="932875" name="WordArt 11"/>
          <p:cNvSpPr>
            <a:spLocks noChangeArrowheads="1" noChangeShapeType="1" noTextEdit="1"/>
          </p:cNvSpPr>
          <p:nvPr/>
        </p:nvSpPr>
        <p:spPr bwMode="auto">
          <a:xfrm>
            <a:off x="6119813" y="3284538"/>
            <a:ext cx="3024187" cy="21605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Impact"/>
              </a:rPr>
              <a:t>ЮИД</a:t>
            </a:r>
          </a:p>
          <a:p>
            <a:pPr algn="ctr"/>
            <a:r>
              <a:rPr lang="uk-UA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Impact"/>
              </a:rPr>
              <a:t>2012</a:t>
            </a:r>
          </a:p>
        </p:txBody>
      </p:sp>
    </p:spTree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32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32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3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3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3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3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3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3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3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3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93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3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3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867" grpId="0" animBg="1"/>
      <p:bldP spid="932868" grpId="0" animBg="1"/>
      <p:bldP spid="932874" grpId="0" animBg="1"/>
      <p:bldP spid="93287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7" name="Picture 2" descr="9eb990e0f90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651" name="Picture 3" descr="13050527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150"/>
            <a:ext cx="44958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652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785225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FF66"/>
                </a:solidFill>
              </a:rPr>
              <a:t>В октябре 2011 года в Судакском регионе </a:t>
            </a:r>
          </a:p>
          <a:p>
            <a:pPr algn="ctr"/>
            <a:r>
              <a:rPr lang="ru-RU" sz="2400" b="1" i="1">
                <a:solidFill>
                  <a:srgbClr val="FFFF66"/>
                </a:solidFill>
              </a:rPr>
              <a:t>проводился конкурс юных поэтов</a:t>
            </a:r>
          </a:p>
          <a:p>
            <a:pPr algn="ctr"/>
            <a:r>
              <a:rPr lang="ru-RU" sz="2400" b="1" i="1">
                <a:solidFill>
                  <a:srgbClr val="FFFF66"/>
                </a:solidFill>
              </a:rPr>
              <a:t>«Проба пера». </a:t>
            </a:r>
          </a:p>
        </p:txBody>
      </p:sp>
      <p:sp>
        <p:nvSpPr>
          <p:cNvPr id="923653" name="Rectangle 5"/>
          <p:cNvSpPr>
            <a:spLocks noChangeArrowheads="1"/>
          </p:cNvSpPr>
          <p:nvPr/>
        </p:nvSpPr>
        <p:spPr bwMode="auto">
          <a:xfrm>
            <a:off x="2843213" y="4149725"/>
            <a:ext cx="5976937" cy="2282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FF66"/>
                </a:solidFill>
              </a:rPr>
              <a:t>Мы гордимся нашими результатами:</a:t>
            </a:r>
          </a:p>
          <a:p>
            <a:pPr algn="ctr"/>
            <a:endParaRPr lang="ru-RU" sz="2400" b="1" i="1">
              <a:solidFill>
                <a:srgbClr val="FFFF66"/>
              </a:solidFill>
            </a:endParaRPr>
          </a:p>
          <a:p>
            <a:pPr algn="ctr"/>
            <a:r>
              <a:rPr lang="ru-RU" sz="2400" b="1" i="1">
                <a:solidFill>
                  <a:srgbClr val="FFFF66"/>
                </a:solidFill>
              </a:rPr>
              <a:t>1 место – Владимир Уткин, 10-А </a:t>
            </a:r>
          </a:p>
          <a:p>
            <a:pPr algn="ctr"/>
            <a:r>
              <a:rPr lang="ru-RU" sz="2400" b="1" i="1">
                <a:solidFill>
                  <a:srgbClr val="FFFF66"/>
                </a:solidFill>
              </a:rPr>
              <a:t>2 место Лефтерова Татьяна, 11 </a:t>
            </a:r>
          </a:p>
          <a:p>
            <a:pPr algn="ctr"/>
            <a:r>
              <a:rPr lang="ru-RU" sz="2400" b="1" i="1">
                <a:solidFill>
                  <a:srgbClr val="FFFF66"/>
                </a:solidFill>
              </a:rPr>
              <a:t>2 место – Мись Анастасия, 7-А </a:t>
            </a:r>
          </a:p>
        </p:txBody>
      </p:sp>
      <p:pic>
        <p:nvPicPr>
          <p:cNvPr id="923654" name="Picture 6" descr="Рисунок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96975"/>
            <a:ext cx="381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3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3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236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236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236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236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236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236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923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923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923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652" grpId="0"/>
      <p:bldP spid="92365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1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:\DCIM\100PHOTO\SAM_1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518457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95536" y="18105"/>
            <a:ext cx="8748464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158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Поэтический конкурс</a:t>
            </a:r>
          </a:p>
          <a:p>
            <a:pPr algn="ctr">
              <a:defRPr/>
            </a:pP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158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«Осенних красок </a:t>
            </a:r>
          </a:p>
          <a:p>
            <a:pPr algn="ctr">
              <a:defRPr/>
            </a:pP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158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торжество» </a:t>
            </a:r>
          </a:p>
          <a:p>
            <a:pPr algn="ctr">
              <a:defRPr/>
            </a:pP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158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 Наши </a:t>
            </a:r>
          </a:p>
          <a:p>
            <a:pPr algn="ctr">
              <a:defRPr/>
            </a:pPr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1584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 победители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385" name="Picture 2" descr="20090109_aa737abcabd48aceb3b3bzvFHdkIEUvg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6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73238"/>
            <a:ext cx="5786438" cy="3611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57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5759450" cy="3757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570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5832475" cy="3856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570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579563"/>
            <a:ext cx="5905500" cy="4000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5703" name="Text Box 7"/>
          <p:cNvSpPr txBox="1">
            <a:spLocks noChangeArrowheads="1"/>
          </p:cNvSpPr>
          <p:nvPr/>
        </p:nvSpPr>
        <p:spPr bwMode="auto">
          <a:xfrm>
            <a:off x="684213" y="5734050"/>
            <a:ext cx="8085137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/>
              <a:t>4 ноября 2011 года Гульбова Карина и команда школы-гимназии №1 заняла 1 место в региональном конкурсе красоты «Мисс Прекрасная незнакомка»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57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57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57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0"/>
                                        <p:tgtEl>
                                          <p:spTgt spid="925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8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0"/>
                                        <p:tgtEl>
                                          <p:spTgt spid="925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8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0"/>
                                        <p:tgtEl>
                                          <p:spTgt spid="92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8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0"/>
                                        <p:tgtEl>
                                          <p:spTgt spid="92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0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409" name="Picture 2" descr="20090109_aa737abcabd48aceb3b3bzvFHdkIEUvg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3410" name="WordArt 3"/>
          <p:cNvSpPr>
            <a:spLocks noChangeArrowheads="1" noChangeShapeType="1" noTextEdit="1"/>
          </p:cNvSpPr>
          <p:nvPr/>
        </p:nvSpPr>
        <p:spPr bwMode="auto">
          <a:xfrm>
            <a:off x="827088" y="1916113"/>
            <a:ext cx="7505700" cy="3695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Региональный конкурс красоты</a:t>
            </a:r>
          </a:p>
          <a:p>
            <a:pPr algn="ctr"/>
            <a:r>
              <a:rPr lang="uk-UA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Гульбовой Карине дал шанс</a:t>
            </a:r>
          </a:p>
          <a:p>
            <a:pPr algn="ctr"/>
            <a:r>
              <a:rPr lang="uk-UA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попробовать свои силы в </a:t>
            </a:r>
          </a:p>
          <a:p>
            <a:pPr algn="ctr"/>
            <a:r>
              <a:rPr lang="uk-UA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Республиканском конкурсе</a:t>
            </a:r>
          </a:p>
          <a:p>
            <a:pPr algn="ctr"/>
            <a:r>
              <a:rPr lang="uk-UA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"Королева Крыма"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433" name="Picture 2" descr="20090109_aa737abcabd48aceb3b3bzvFHdkIEUvg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4434" name="Picture 3" descr="y_0aa21ef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89138"/>
            <a:ext cx="45720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44" name="Picture 4" descr="y_26e23c8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34163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45" name="Picture 5" descr="y_700c590b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3"/>
            <a:ext cx="34163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46" name="Picture 6" descr="x_ddd3e2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704137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4438" name="Picture 7" descr="6095eclk6mf3nx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6092825"/>
            <a:ext cx="43148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3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3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93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765175"/>
            <a:ext cx="4038600" cy="5360988"/>
          </a:xfrm>
        </p:spPr>
        <p:txBody>
          <a:bodyPr/>
          <a:lstStyle/>
          <a:p>
            <a:pPr eaLnBrk="1" hangingPunct="1"/>
            <a:r>
              <a:rPr lang="ru-RU" sz="2700" b="1" smtClean="0"/>
              <a:t>Первых учеников Судакская школа ждала в сентябре 1941 года. </a:t>
            </a:r>
          </a:p>
          <a:p>
            <a:pPr eaLnBrk="1" hangingPunct="1"/>
            <a:r>
              <a:rPr lang="ru-RU" sz="2700" b="1" smtClean="0"/>
              <a:t>Но счастливое детство забрала война…</a:t>
            </a:r>
          </a:p>
        </p:txBody>
      </p:sp>
      <p:pic>
        <p:nvPicPr>
          <p:cNvPr id="116738" name="Picture 10" descr="8286-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4903787" cy="3554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6739" name="Picture 11" descr="16273-013719-bb8a1f6ffbcecd567b0887e81a1361b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05263"/>
            <a:ext cx="3062287" cy="2051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6740" name="Picture 12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33825"/>
            <a:ext cx="3162300" cy="2051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5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73238"/>
            <a:ext cx="31861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250825" y="1158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ru-RU" sz="4000" b="1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«Мы едем – едем – едем в далёкие края…»</a:t>
            </a:r>
          </a:p>
        </p:txBody>
      </p:sp>
      <p:pic>
        <p:nvPicPr>
          <p:cNvPr id="21095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73238"/>
            <a:ext cx="5664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5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128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52" name="Picture 8" descr="DSC007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80645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5462" name="Picture 9" descr="8526818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2858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5463" name="Picture 10" descr="liniia-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021388"/>
            <a:ext cx="38766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5464" name="Picture 11" descr="глобус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0"/>
            <a:ext cx="10477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5465" name="Picture 12" descr="63004329_49960658_18293432_plan3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82925" y="3379788"/>
            <a:ext cx="65246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5466" name="Picture 13" descr="63004329_49960658_18293432_plan3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9275" y="3306763"/>
            <a:ext cx="65246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4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1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481" name="Picture 4" descr="7-1-800x5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6482" name="Picture 5" descr="7-1-800x5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0" name="Picture 6" descr="DSC007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91" name="AutoShape 7"/>
          <p:cNvSpPr>
            <a:spLocks noChangeArrowheads="1"/>
          </p:cNvSpPr>
          <p:nvPr/>
        </p:nvSpPr>
        <p:spPr bwMode="auto">
          <a:xfrm>
            <a:off x="3635375" y="333375"/>
            <a:ext cx="2447925" cy="609600"/>
          </a:xfrm>
          <a:prstGeom prst="wedgeRoundRectCallout">
            <a:avLst>
              <a:gd name="adj1" fmla="val -44356"/>
              <a:gd name="adj2" fmla="val 9192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/>
              <a:t>Мы путешествуем</a:t>
            </a:r>
          </a:p>
          <a:p>
            <a:pPr algn="ctr"/>
            <a:r>
              <a:rPr lang="ru-RU"/>
              <a:t>по Крыму…</a:t>
            </a:r>
          </a:p>
        </p:txBody>
      </p:sp>
      <p:pic>
        <p:nvPicPr>
          <p:cNvPr id="221192" name="Picture 8" descr="DSC007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346551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93" name="AutoShape 9"/>
          <p:cNvSpPr>
            <a:spLocks noChangeArrowheads="1"/>
          </p:cNvSpPr>
          <p:nvPr/>
        </p:nvSpPr>
        <p:spPr bwMode="auto">
          <a:xfrm>
            <a:off x="6516688" y="188913"/>
            <a:ext cx="2447925" cy="609600"/>
          </a:xfrm>
          <a:prstGeom prst="wedgeRoundRectCallout">
            <a:avLst>
              <a:gd name="adj1" fmla="val -47213"/>
              <a:gd name="adj2" fmla="val 108074"/>
              <a:gd name="adj3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/>
              <a:t>…по Украине…</a:t>
            </a:r>
          </a:p>
        </p:txBody>
      </p:sp>
      <p:pic>
        <p:nvPicPr>
          <p:cNvPr id="221194" name="Picture 10" descr="Фото04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244600"/>
            <a:ext cx="34925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5" name="Picture 11" descr="Фото04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2781300"/>
            <a:ext cx="29845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6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582988"/>
            <a:ext cx="4367212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7" name="Picture 1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200" name="Picture 16" descr="x_9025711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268413"/>
            <a:ext cx="2587625" cy="344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201" name="Picture 17" descr="x_992005cc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41438"/>
            <a:ext cx="352107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202" name="Picture 18" descr="x_2a95de4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359251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21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2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animBg="1"/>
      <p:bldP spid="22119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505" name="Group 4"/>
          <p:cNvGrpSpPr>
            <a:grpSpLocks/>
          </p:cNvGrpSpPr>
          <p:nvPr/>
        </p:nvGrpSpPr>
        <p:grpSpPr bwMode="auto">
          <a:xfrm>
            <a:off x="0" y="0"/>
            <a:ext cx="9178925" cy="6858000"/>
            <a:chOff x="0" y="0"/>
            <a:chExt cx="5782" cy="4320"/>
          </a:xfrm>
        </p:grpSpPr>
        <p:pic>
          <p:nvPicPr>
            <p:cNvPr id="917516" name="Picture 5" descr="smile7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917517" name="Group 6"/>
            <p:cNvGrpSpPr>
              <a:grpSpLocks/>
            </p:cNvGrpSpPr>
            <p:nvPr/>
          </p:nvGrpSpPr>
          <p:grpSpPr bwMode="auto">
            <a:xfrm>
              <a:off x="0" y="0"/>
              <a:ext cx="5782" cy="4320"/>
              <a:chOff x="0" y="0"/>
              <a:chExt cx="5782" cy="4320"/>
            </a:xfrm>
          </p:grpSpPr>
          <p:pic>
            <p:nvPicPr>
              <p:cNvPr id="917518" name="Picture 7" descr="a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76"/>
                <a:ext cx="5760" cy="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17519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82" cy="4320"/>
                <a:chOff x="-22" y="0"/>
                <a:chExt cx="5782" cy="4320"/>
              </a:xfrm>
            </p:grpSpPr>
            <p:pic>
              <p:nvPicPr>
                <p:cNvPr id="917520" name="Picture 9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7521" name="Picture 10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3578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7522" name="Picture 11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-2160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267276" name="AutoShape 12"/>
          <p:cNvSpPr>
            <a:spLocks noChangeArrowheads="1"/>
          </p:cNvSpPr>
          <p:nvPr/>
        </p:nvSpPr>
        <p:spPr bwMode="auto">
          <a:xfrm>
            <a:off x="6372225" y="260350"/>
            <a:ext cx="2447925" cy="609600"/>
          </a:xfrm>
          <a:prstGeom prst="wedgeRoundRectCallout">
            <a:avLst>
              <a:gd name="adj1" fmla="val -47278"/>
              <a:gd name="adj2" fmla="val 108074"/>
              <a:gd name="adj3" fmla="val 16667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/>
              <a:t>…и за её пределами…</a:t>
            </a:r>
          </a:p>
        </p:txBody>
      </p:sp>
      <p:pic>
        <p:nvPicPr>
          <p:cNvPr id="267278" name="Picture 14" descr="x_3dc91e0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097337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79" name="Picture 15" descr="x_3f6047bc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29654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80" name="Picture 16" descr="x_4f7a401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274955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82" name="Picture 18" descr="x_27b03c7a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4097338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83" name="Picture 19" descr="x_4317ff5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5888"/>
            <a:ext cx="268605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85" name="Picture 21" descr="x_e8b8f9e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96975"/>
            <a:ext cx="3665538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88" name="Picture 24" descr="x_fa1970c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284538"/>
            <a:ext cx="25368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89" name="Picture 25" descr="x_f1f9ec9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789363"/>
            <a:ext cx="37369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90" name="Picture 26" descr="x_5fadc47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738"/>
            <a:ext cx="3160712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7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7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7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7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7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67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7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7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6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7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7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6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6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6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6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6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67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67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67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67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6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7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67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6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5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</p:pic>
      <p:sp>
        <p:nvSpPr>
          <p:cNvPr id="918530" name="Text Box 5"/>
          <p:cNvSpPr txBox="1">
            <a:spLocks noChangeArrowheads="1"/>
          </p:cNvSpPr>
          <p:nvPr/>
        </p:nvSpPr>
        <p:spPr bwMode="auto">
          <a:xfrm>
            <a:off x="755650" y="4379913"/>
            <a:ext cx="668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918531" name="Text Box 6"/>
          <p:cNvSpPr txBox="1">
            <a:spLocks noChangeArrowheads="1"/>
          </p:cNvSpPr>
          <p:nvPr/>
        </p:nvSpPr>
        <p:spPr bwMode="auto">
          <a:xfrm>
            <a:off x="900113" y="4437063"/>
            <a:ext cx="3063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918532" name="Text Box 7"/>
          <p:cNvSpPr txBox="1">
            <a:spLocks noChangeArrowheads="1"/>
          </p:cNvSpPr>
          <p:nvPr/>
        </p:nvSpPr>
        <p:spPr bwMode="auto">
          <a:xfrm>
            <a:off x="900113" y="4437063"/>
            <a:ext cx="3095625" cy="366712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918533" name="Text Box 8"/>
          <p:cNvSpPr txBox="1">
            <a:spLocks noChangeArrowheads="1"/>
          </p:cNvSpPr>
          <p:nvPr/>
        </p:nvSpPr>
        <p:spPr bwMode="auto">
          <a:xfrm>
            <a:off x="900113" y="5229225"/>
            <a:ext cx="3095625" cy="366713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918534" name="WordArt 9"/>
          <p:cNvSpPr>
            <a:spLocks noChangeArrowheads="1" noChangeShapeType="1" noTextEdit="1"/>
          </p:cNvSpPr>
          <p:nvPr/>
        </p:nvSpPr>
        <p:spPr bwMode="auto">
          <a:xfrm>
            <a:off x="1187450" y="4437063"/>
            <a:ext cx="2255838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Родного Судака</a:t>
            </a:r>
          </a:p>
        </p:txBody>
      </p:sp>
      <p:sp>
        <p:nvSpPr>
          <p:cNvPr id="918535" name="WordArt 10"/>
          <p:cNvSpPr>
            <a:spLocks noChangeArrowheads="1" noChangeShapeType="1" noTextEdit="1"/>
          </p:cNvSpPr>
          <p:nvPr/>
        </p:nvSpPr>
        <p:spPr bwMode="auto">
          <a:xfrm>
            <a:off x="1187450" y="5229225"/>
            <a:ext cx="2255838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Родного Судака</a:t>
            </a:r>
          </a:p>
        </p:txBody>
      </p:sp>
      <p:pic>
        <p:nvPicPr>
          <p:cNvPr id="262155" name="Picture 11" descr="Рисунок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56" name="Picture 12" descr="Рисунок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8538" name="Text Box 14"/>
          <p:cNvSpPr txBox="1">
            <a:spLocks noChangeArrowheads="1"/>
          </p:cNvSpPr>
          <p:nvPr/>
        </p:nvSpPr>
        <p:spPr bwMode="auto">
          <a:xfrm>
            <a:off x="900113" y="5949950"/>
            <a:ext cx="3095625" cy="366713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918539" name="Text Box 15"/>
          <p:cNvSpPr txBox="1">
            <a:spLocks noChangeArrowheads="1"/>
          </p:cNvSpPr>
          <p:nvPr/>
        </p:nvSpPr>
        <p:spPr bwMode="auto">
          <a:xfrm>
            <a:off x="2987675" y="3644900"/>
            <a:ext cx="184150" cy="366713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918540" name="Picture 16" descr="ISABELLISA122502815316_gr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876925"/>
            <a:ext cx="3714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8541" name="Picture 18" descr="ISABELLISA122874471771_gr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484313"/>
            <a:ext cx="6096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8542" name="Picture 19" descr="File3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33375"/>
            <a:ext cx="12096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8543" name="Picture 20" descr="File3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33375"/>
            <a:ext cx="12096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2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2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2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2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2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553" name="Picture 4" descr="5c9971a6de9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00013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66" name="Picture 6" descr="IMG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4813"/>
            <a:ext cx="1201738" cy="1547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07267" name="Picture 7" descr="IMG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04813"/>
            <a:ext cx="1179513" cy="1546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07268" name="Picture 8" descr="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1196975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0726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133600"/>
            <a:ext cx="2519363" cy="1812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07270" name="Picture 10" descr="IM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2492375"/>
            <a:ext cx="1150937" cy="165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07271" name="Picture 11" descr="IMG_0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652963"/>
            <a:ext cx="1223962" cy="172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07272" name="Picture 13" descr="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652963"/>
            <a:ext cx="1147763" cy="1728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19561" name="Picture 15" descr="lines11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6119813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9562" name="Picture 16" descr="lines11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63875" y="6851650"/>
            <a:ext cx="6119813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25" name="Rectangle 17"/>
          <p:cNvSpPr>
            <a:spLocks noChangeArrowheads="1"/>
          </p:cNvSpPr>
          <p:nvPr/>
        </p:nvSpPr>
        <p:spPr bwMode="auto">
          <a:xfrm>
            <a:off x="466725" y="504825"/>
            <a:ext cx="3744913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C0099"/>
                </a:solidFill>
              </a:rPr>
              <a:t>Выпускники </a:t>
            </a:r>
          </a:p>
          <a:p>
            <a:pPr algn="ctr"/>
            <a:r>
              <a:rPr lang="ru-RU" sz="2400" b="1">
                <a:solidFill>
                  <a:srgbClr val="CC0099"/>
                </a:solidFill>
              </a:rPr>
              <a:t>школы-гимназии №1 – </a:t>
            </a:r>
          </a:p>
          <a:p>
            <a:pPr algn="ctr"/>
            <a:r>
              <a:rPr lang="ru-RU" sz="2400" b="1">
                <a:solidFill>
                  <a:srgbClr val="CC0099"/>
                </a:solidFill>
              </a:rPr>
              <a:t>долгожданные гости </a:t>
            </a:r>
          </a:p>
          <a:p>
            <a:pPr algn="ctr"/>
            <a:r>
              <a:rPr lang="ru-RU" sz="2400" b="1">
                <a:solidFill>
                  <a:srgbClr val="CC0099"/>
                </a:solidFill>
              </a:rPr>
              <a:t>в родной школе. </a:t>
            </a:r>
          </a:p>
          <a:p>
            <a:pPr algn="ctr"/>
            <a:r>
              <a:rPr lang="ru-RU" sz="2400" b="1">
                <a:solidFill>
                  <a:srgbClr val="CC0099"/>
                </a:solidFill>
              </a:rPr>
              <a:t>Ежегодно </a:t>
            </a:r>
          </a:p>
          <a:p>
            <a:pPr algn="ctr"/>
            <a:r>
              <a:rPr lang="ru-RU" sz="2400" b="1">
                <a:solidFill>
                  <a:srgbClr val="CC0099"/>
                </a:solidFill>
              </a:rPr>
              <a:t>в феврале</a:t>
            </a:r>
          </a:p>
          <a:p>
            <a:pPr algn="ctr"/>
            <a:r>
              <a:rPr lang="ru-RU" sz="2400" b="1">
                <a:solidFill>
                  <a:srgbClr val="CC0099"/>
                </a:solidFill>
              </a:rPr>
              <a:t>проводится вечер </a:t>
            </a:r>
          </a:p>
          <a:p>
            <a:pPr algn="ctr"/>
            <a:r>
              <a:rPr lang="ru-RU" sz="2400" b="1">
                <a:solidFill>
                  <a:srgbClr val="CC0099"/>
                </a:solidFill>
              </a:rPr>
              <a:t>встречи выпускников. </a:t>
            </a:r>
          </a:p>
          <a:p>
            <a:pPr algn="ctr"/>
            <a:r>
              <a:rPr lang="ru-RU" sz="2400" b="1">
                <a:solidFill>
                  <a:srgbClr val="CC0099"/>
                </a:solidFill>
              </a:rPr>
              <a:t>8 выпускников школы </a:t>
            </a:r>
          </a:p>
          <a:p>
            <a:pPr algn="ctr"/>
            <a:r>
              <a:rPr lang="ru-RU" sz="2400" b="1">
                <a:solidFill>
                  <a:srgbClr val="CC0099"/>
                </a:solidFill>
              </a:rPr>
              <a:t>вернулись</a:t>
            </a:r>
          </a:p>
          <a:p>
            <a:pPr algn="ctr"/>
            <a:r>
              <a:rPr lang="ru-RU" sz="2400" b="1">
                <a:solidFill>
                  <a:srgbClr val="CC0099"/>
                </a:solidFill>
              </a:rPr>
              <a:t>к родным пенатам в </a:t>
            </a:r>
          </a:p>
          <a:p>
            <a:pPr algn="ctr"/>
            <a:r>
              <a:rPr lang="ru-RU" sz="2400" b="1">
                <a:solidFill>
                  <a:srgbClr val="CC0099"/>
                </a:solidFill>
              </a:rPr>
              <a:t>качестве учителей.</a:t>
            </a:r>
          </a:p>
        </p:txBody>
      </p:sp>
      <p:pic>
        <p:nvPicPr>
          <p:cNvPr id="919564" name="Picture 19" descr="lines11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>
            <a:off x="69850" y="6858000"/>
            <a:ext cx="6119813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9565" name="Picture 20" descr="lines11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>
            <a:off x="3024188" y="0"/>
            <a:ext cx="6119812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9566" name="Picture 21" descr="lines11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400000">
            <a:off x="-3023393" y="3428206"/>
            <a:ext cx="6119812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9567" name="Picture 22" descr="lines11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400000">
            <a:off x="6047582" y="3428206"/>
            <a:ext cx="6119812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9568" name="Picture 29" descr="photo03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0"/>
            <a:ext cx="10699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9569" name="Picture 31" descr="photo03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9100" y="5753100"/>
            <a:ext cx="10699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9570" name="Picture 32" descr="photo03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718175"/>
            <a:ext cx="10699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9571" name="Picture 34" descr="photo03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925" y="-34925"/>
            <a:ext cx="10699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85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652963"/>
            <a:ext cx="1281113" cy="1728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577" name="Picture 4" descr="IMG_04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85" name="WordArt 5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7852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Мы гордимся нашими выпускниками!</a:t>
            </a:r>
          </a:p>
        </p:txBody>
      </p:sp>
      <p:sp>
        <p:nvSpPr>
          <p:cNvPr id="225286" name="AutoShape 6"/>
          <p:cNvSpPr>
            <a:spLocks noChangeArrowheads="1"/>
          </p:cNvSpPr>
          <p:nvPr/>
        </p:nvSpPr>
        <p:spPr bwMode="auto">
          <a:xfrm>
            <a:off x="0" y="1052513"/>
            <a:ext cx="5003800" cy="5688012"/>
          </a:xfrm>
          <a:prstGeom prst="verticalScroll">
            <a:avLst>
              <a:gd name="adj" fmla="val 12500"/>
            </a:avLst>
          </a:prstGeom>
          <a:solidFill>
            <a:srgbClr val="F7FBA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ru-RU" sz="2400" b="1"/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По инициативе мэра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Судака, выпускника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нашей школы 1989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года, Владимира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Серова была проведена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реконструкция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здания школы-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гимназии. Более 100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выпускников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школы оказали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спонсорскую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помощь. Огромное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спасибо Вам от лица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учеников, учителей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/>
              <a:t>и родителей!</a:t>
            </a:r>
          </a:p>
          <a:p>
            <a:pPr algn="ctr"/>
            <a:endParaRPr lang="ru-RU" sz="2000">
              <a:latin typeface="Arial" charset="0"/>
            </a:endParaRPr>
          </a:p>
        </p:txBody>
      </p:sp>
      <p:pic>
        <p:nvPicPr>
          <p:cNvPr id="22528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44675"/>
            <a:ext cx="4189412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2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25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25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5" grpId="0" animBg="1"/>
      <p:bldP spid="22528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4" b="-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2" name="Picture 22" descr="Рисунок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4" name="Picture 24" descr="Рисунок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5" name="Picture 25" descr="Рисунок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6" name="Picture 26" descr="Рисунок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7" name="Picture 27" descr="IMG_523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31432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8" name="Picture 28" descr="IMG_523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31321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9" name="Picture 29" descr="IMG_524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525"/>
            <a:ext cx="3132138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0" name="Picture 30" descr="IMG_524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8913"/>
            <a:ext cx="3071812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1" name="Picture 31" descr="IMG_521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276475"/>
            <a:ext cx="31686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2" name="Picture 32" descr="IMG_523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581525"/>
            <a:ext cx="3217862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3" name="Picture 33" descr="IMG_521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8913"/>
            <a:ext cx="3059112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4" name="Picture 34" descr="IMG_521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276475"/>
            <a:ext cx="305911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5" name="Picture 35" descr="IMG_523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581525"/>
            <a:ext cx="291623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8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6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6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66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66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66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5" name="Picture 4" descr="7-1-800x5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50056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4427537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44958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2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16338"/>
            <a:ext cx="44958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3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6250"/>
            <a:ext cx="5545137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133600"/>
            <a:ext cx="6656387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32" name="Picture 11" descr="Рисунок1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33" name="Picture 12" descr="Рисунок1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ШК ТАБЛ ГИМ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2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2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649" name="Picture 4" descr="66804446_f7cbe49e89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39750" y="5492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3200" b="1" i="1">
                <a:solidFill>
                  <a:schemeClr val="bg1"/>
                </a:solidFill>
              </a:rPr>
              <a:t>Дни пробегут, пройдут года…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3200" b="1" i="1">
                <a:solidFill>
                  <a:schemeClr val="bg1"/>
                </a:solidFill>
              </a:rPr>
              <a:t>Но на слово поверьте,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3200" b="1" i="1">
                <a:solidFill>
                  <a:schemeClr val="bg1"/>
                </a:solidFill>
              </a:rPr>
              <a:t>Что будет вас тянуть сюда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3200" b="1" i="1">
                <a:solidFill>
                  <a:schemeClr val="bg1"/>
                </a:solidFill>
              </a:rPr>
              <a:t>Из жизни круговерти…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3200" b="1" i="1">
                <a:solidFill>
                  <a:schemeClr val="bg1"/>
                </a:solidFill>
              </a:rPr>
              <a:t>Как бы ни был ваш путь далек,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3200" b="1" i="1">
                <a:solidFill>
                  <a:schemeClr val="bg1"/>
                </a:solidFill>
              </a:rPr>
              <a:t>Не забудьте, что есть уголок,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3200" b="1" i="1">
                <a:solidFill>
                  <a:schemeClr val="bg1"/>
                </a:solidFill>
              </a:rPr>
              <a:t>Где с вами, радости и горести деля,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3200" b="1" i="1">
                <a:solidFill>
                  <a:schemeClr val="bg1"/>
                </a:solidFill>
              </a:rPr>
              <a:t>Вас ждут родная школа и учителя..</a:t>
            </a:r>
            <a:endParaRPr lang="uk-UA" sz="32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673" name="Picture 4" descr="66804446_f7cbe49e89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at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50403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07950" y="115888"/>
            <a:ext cx="4535488" cy="67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>
                <a:latin typeface="Arial" charset="0"/>
              </a:rPr>
              <a:t> </a:t>
            </a:r>
            <a:r>
              <a:rPr lang="ru-RU" b="1" u="sng">
                <a:solidFill>
                  <a:srgbClr val="FFFF99"/>
                </a:solidFill>
                <a:latin typeface="Arial" charset="0"/>
              </a:rPr>
              <a:t>Школа(во время войны)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О школа! Не счесть этих дней,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Когда ты стонала от тяжких потерь.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Родных судакчан на допрос уводили,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ремнями их били,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детей увозили.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Ты, сонная, ночью от пуль просыпалась.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На площади школьной кровь проливалась.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И ты устояла в те годы войны,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но мы не забыли той страшной беды.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Героев войны той мы вспоминаем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и славный их подвиг мы воспеваем.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Чайка, Сысоев и много других - </a:t>
            </a:r>
          </a:p>
          <a:p>
            <a:pPr algn="ctr"/>
            <a:r>
              <a:rPr lang="ru-RU" sz="2000" b="1" i="1">
                <a:solidFill>
                  <a:srgbClr val="FFFF99"/>
                </a:solidFill>
                <a:latin typeface="Arial" charset="0"/>
              </a:rPr>
              <a:t>судакских героев, знакомых, родных.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399088" y="6381750"/>
            <a:ext cx="3744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800000"/>
                </a:solidFill>
                <a:latin typeface="Arial" charset="0"/>
              </a:rPr>
              <a:t>Котова Лиза, 5 – А класс</a:t>
            </a:r>
          </a:p>
        </p:txBody>
      </p:sp>
      <p:pic>
        <p:nvPicPr>
          <p:cNvPr id="117764" name="Picture 7" descr="IMG_04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6250"/>
            <a:ext cx="4213225" cy="5076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16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43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698" name="Picture 5" descr="arcenciel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908050"/>
            <a:ext cx="43434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699" name="Text Box 6"/>
          <p:cNvSpPr txBox="1">
            <a:spLocks noChangeArrowheads="1"/>
          </p:cNvSpPr>
          <p:nvPr/>
        </p:nvSpPr>
        <p:spPr bwMode="auto">
          <a:xfrm>
            <a:off x="1908175" y="35734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238599" name="WordArt 7"/>
          <p:cNvSpPr>
            <a:spLocks noChangeArrowheads="1" noChangeShapeType="1" noTextEdit="1"/>
          </p:cNvSpPr>
          <p:nvPr/>
        </p:nvSpPr>
        <p:spPr bwMode="auto">
          <a:xfrm>
            <a:off x="1692275" y="3789363"/>
            <a:ext cx="6048375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всегда тебе рада!</a:t>
            </a:r>
          </a:p>
        </p:txBody>
      </p:sp>
      <p:pic>
        <p:nvPicPr>
          <p:cNvPr id="925701" name="Picture 12" descr="lines1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5888"/>
            <a:ext cx="91440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702" name="Picture 13" descr="lines1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6597650"/>
            <a:ext cx="9144000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703" name="Picture 14" descr="lines1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9144000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704" name="Picture 15" descr="lines1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48463"/>
            <a:ext cx="91440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705" name="Picture 16" descr="ISABELLISA122502820102_gr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9334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706" name="Picture 17" descr="ISABELLISA122502820102_gr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052513"/>
            <a:ext cx="9334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721" name="Picture 4" descr="Cie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7" name="Picture 5" descr="IMG_04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4565650" cy="579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8" name="Picture 6" descr="q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3284538"/>
            <a:ext cx="61404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9" name="Picture 7" descr="File28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88913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60" name="WordArt 8"/>
          <p:cNvSpPr>
            <a:spLocks noChangeArrowheads="1" noChangeShapeType="1" noTextEdit="1"/>
          </p:cNvSpPr>
          <p:nvPr/>
        </p:nvSpPr>
        <p:spPr bwMode="auto">
          <a:xfrm>
            <a:off x="5795963" y="3976688"/>
            <a:ext cx="2808287" cy="28813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5213"/>
              </a:avLst>
            </a:prstTxWarp>
          </a:bodyPr>
          <a:lstStyle/>
          <a:p>
            <a:pPr algn="ctr"/>
            <a:r>
              <a:rPr lang="uk-UA" sz="3600" b="1" kern="10"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"/>
                <a:cs typeface="Arial"/>
              </a:rPr>
              <a:t>Судак</a:t>
            </a:r>
          </a:p>
        </p:txBody>
      </p:sp>
    </p:spTree>
  </p:cSld>
  <p:clrMapOvr>
    <a:masterClrMapping/>
  </p:clrMapOvr>
  <p:transition spd="slow" advClick="0" advTm="1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2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2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745" name="Picture 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60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46" name="WordArt 5"/>
          <p:cNvSpPr>
            <a:spLocks noChangeArrowheads="1" noChangeShapeType="1" noTextEdit="1"/>
          </p:cNvSpPr>
          <p:nvPr/>
        </p:nvSpPr>
        <p:spPr bwMode="auto">
          <a:xfrm>
            <a:off x="1116013" y="404813"/>
            <a:ext cx="71485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Arial"/>
                <a:cs typeface="Arial"/>
              </a:rPr>
              <a:t>Над презентацией работали:</a:t>
            </a:r>
          </a:p>
        </p:txBody>
      </p:sp>
      <p:sp>
        <p:nvSpPr>
          <p:cNvPr id="927747" name="WordArt 7"/>
          <p:cNvSpPr>
            <a:spLocks noChangeArrowheads="1" noChangeShapeType="1" noTextEdit="1"/>
          </p:cNvSpPr>
          <p:nvPr/>
        </p:nvSpPr>
        <p:spPr bwMode="auto">
          <a:xfrm>
            <a:off x="0" y="3357563"/>
            <a:ext cx="3525838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 Unicode MS"/>
              </a:rPr>
              <a:t>Белова</a:t>
            </a:r>
          </a:p>
          <a:p>
            <a:pPr algn="ctr"/>
            <a:r>
              <a:rPr lang="uk-UA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 Unicode MS"/>
              </a:rPr>
              <a:t> Галина Ивановна</a:t>
            </a:r>
          </a:p>
        </p:txBody>
      </p:sp>
      <p:sp>
        <p:nvSpPr>
          <p:cNvPr id="927748" name="WordArt 8"/>
          <p:cNvSpPr>
            <a:spLocks noChangeArrowheads="1" noChangeShapeType="1" noTextEdit="1"/>
          </p:cNvSpPr>
          <p:nvPr/>
        </p:nvSpPr>
        <p:spPr bwMode="auto">
          <a:xfrm>
            <a:off x="5940425" y="3429000"/>
            <a:ext cx="298767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 Unicode MS"/>
              </a:rPr>
              <a:t>Мись Елена </a:t>
            </a:r>
          </a:p>
          <a:p>
            <a:pPr algn="ctr"/>
            <a:r>
              <a:rPr lang="uk-UA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 Unicode MS"/>
              </a:rPr>
              <a:t>Владимировна</a:t>
            </a:r>
          </a:p>
        </p:txBody>
      </p:sp>
      <p:pic>
        <p:nvPicPr>
          <p:cNvPr id="927749" name="Picture 10" descr="Театр Галин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1584325" cy="2089150"/>
          </a:xfrm>
          <a:prstGeom prst="rect">
            <a:avLst/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27750" name="Picture 13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125538"/>
            <a:ext cx="1433513" cy="2159000"/>
          </a:xfrm>
          <a:prstGeom prst="rect">
            <a:avLst/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27751" name="Picture 14" descr="Фото24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284663"/>
            <a:ext cx="4032250" cy="2573337"/>
          </a:xfrm>
          <a:prstGeom prst="rect">
            <a:avLst/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927752" name="WordArt 15"/>
          <p:cNvSpPr>
            <a:spLocks noChangeArrowheads="1" noChangeShapeType="1" noTextEdit="1"/>
          </p:cNvSpPr>
          <p:nvPr/>
        </p:nvSpPr>
        <p:spPr bwMode="auto">
          <a:xfrm>
            <a:off x="2555875" y="4292600"/>
            <a:ext cx="396081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 Unicode MS"/>
              </a:rPr>
              <a:t>Клуб журналистики</a:t>
            </a:r>
          </a:p>
        </p:txBody>
      </p:sp>
    </p:spTree>
  </p:cSld>
  <p:clrMapOvr>
    <a:masterClrMapping/>
  </p:clrMapOvr>
  <p:transition spd="slow" advClick="0" advTm="12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3" name="Group 4"/>
          <p:cNvGrpSpPr>
            <a:grpSpLocks/>
          </p:cNvGrpSpPr>
          <p:nvPr/>
        </p:nvGrpSpPr>
        <p:grpSpPr bwMode="auto">
          <a:xfrm>
            <a:off x="0" y="0"/>
            <a:ext cx="9178925" cy="6858000"/>
            <a:chOff x="0" y="0"/>
            <a:chExt cx="5782" cy="4320"/>
          </a:xfrm>
        </p:grpSpPr>
        <p:pic>
          <p:nvPicPr>
            <p:cNvPr id="120840" name="Picture 5" descr="smile7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120841" name="Group 6"/>
            <p:cNvGrpSpPr>
              <a:grpSpLocks/>
            </p:cNvGrpSpPr>
            <p:nvPr/>
          </p:nvGrpSpPr>
          <p:grpSpPr bwMode="auto">
            <a:xfrm>
              <a:off x="0" y="0"/>
              <a:ext cx="5782" cy="4320"/>
              <a:chOff x="0" y="0"/>
              <a:chExt cx="5782" cy="4320"/>
            </a:xfrm>
          </p:grpSpPr>
          <p:pic>
            <p:nvPicPr>
              <p:cNvPr id="120842" name="Picture 7" descr="a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76"/>
                <a:ext cx="5760" cy="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0843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82" cy="4320"/>
                <a:chOff x="-22" y="0"/>
                <a:chExt cx="5782" cy="4320"/>
              </a:xfrm>
            </p:grpSpPr>
            <p:pic>
              <p:nvPicPr>
                <p:cNvPr id="120844" name="Picture 9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0845" name="Picture 10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3578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0846" name="Picture 11" descr="a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-2160" y="2138"/>
                  <a:ext cx="4320" cy="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pic>
        <p:nvPicPr>
          <p:cNvPr id="118786" name="Picture 12" descr="IMG_57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6084888" cy="3475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0835" name="Pictur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1125538"/>
            <a:ext cx="2476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6" name="Rectangle 14"/>
          <p:cNvSpPr>
            <a:spLocks noChangeArrowheads="1"/>
          </p:cNvSpPr>
          <p:nvPr/>
        </p:nvSpPr>
        <p:spPr bwMode="auto">
          <a:xfrm>
            <a:off x="2286000" y="3108325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/>
          </a:p>
          <a:p>
            <a:r>
              <a:rPr lang="ru-RU" b="1"/>
              <a:t>2011 год –</a:t>
            </a:r>
            <a:r>
              <a:rPr lang="ru-RU"/>
              <a:t> </a:t>
            </a:r>
          </a:p>
        </p:txBody>
      </p:sp>
      <p:sp>
        <p:nvSpPr>
          <p:cNvPr id="118799" name="AutoShape 15"/>
          <p:cNvSpPr>
            <a:spLocks noChangeArrowheads="1"/>
          </p:cNvSpPr>
          <p:nvPr/>
        </p:nvSpPr>
        <p:spPr bwMode="auto">
          <a:xfrm>
            <a:off x="755650" y="5013325"/>
            <a:ext cx="7777163" cy="1439863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00FF99"/>
              </a:gs>
              <a:gs pos="50000">
                <a:srgbClr val="FFFFCC"/>
              </a:gs>
              <a:gs pos="100000">
                <a:srgbClr val="00FF99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ru-RU" sz="2400" b="1">
              <a:latin typeface="Arial" charset="0"/>
            </a:endParaRPr>
          </a:p>
          <a:p>
            <a:pPr algn="ctr"/>
            <a:r>
              <a:rPr lang="ru-RU" sz="2400" b="1">
                <a:solidFill>
                  <a:srgbClr val="000000"/>
                </a:solidFill>
                <a:latin typeface="Arial" charset="0"/>
              </a:rPr>
              <a:t>2011 год – юбилейный!!! </a:t>
            </a:r>
          </a:p>
          <a:p>
            <a:pPr algn="ctr"/>
            <a:r>
              <a:rPr lang="ru-RU" sz="2400" b="1">
                <a:solidFill>
                  <a:srgbClr val="000000"/>
                </a:solidFill>
                <a:latin typeface="Arial" charset="0"/>
              </a:rPr>
              <a:t>Школа-гимназия №1 отметила своё 70-летие!!!</a:t>
            </a:r>
          </a:p>
          <a:p>
            <a:pPr algn="ctr"/>
            <a:endParaRPr lang="ru-RU" sz="4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0838" name="Picture 16" descr="62947079_42358247_26442346_21106979_21084685_6772466_ose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3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9" name="Picture 17" descr="62947079_42358247_26442346_21106979_21084685_6772466_ose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0"/>
            <a:ext cx="4743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8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8" name="Text Box 3"/>
          <p:cNvSpPr txBox="1">
            <a:spLocks noChangeArrowheads="1"/>
          </p:cNvSpPr>
          <p:nvPr/>
        </p:nvSpPr>
        <p:spPr bwMode="auto">
          <a:xfrm>
            <a:off x="1835150" y="4437063"/>
            <a:ext cx="295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sp>
        <p:nvSpPr>
          <p:cNvPr id="121859" name="Text Box 4"/>
          <p:cNvSpPr txBox="1">
            <a:spLocks noChangeArrowheads="1"/>
          </p:cNvSpPr>
          <p:nvPr/>
        </p:nvSpPr>
        <p:spPr bwMode="auto">
          <a:xfrm>
            <a:off x="1619250" y="4581525"/>
            <a:ext cx="3529013" cy="39687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2000" b="1" i="1"/>
          </a:p>
        </p:txBody>
      </p:sp>
      <p:sp>
        <p:nvSpPr>
          <p:cNvPr id="121860" name="WordArt 5"/>
          <p:cNvSpPr>
            <a:spLocks noChangeArrowheads="1" noChangeShapeType="1" noTextEdit="1"/>
          </p:cNvSpPr>
          <p:nvPr/>
        </p:nvSpPr>
        <p:spPr bwMode="auto">
          <a:xfrm>
            <a:off x="1692275" y="4581525"/>
            <a:ext cx="2255838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Родного Судака</a:t>
            </a:r>
          </a:p>
        </p:txBody>
      </p:sp>
      <p:sp>
        <p:nvSpPr>
          <p:cNvPr id="121861" name="Text Box 6"/>
          <p:cNvSpPr txBox="1">
            <a:spLocks noChangeArrowheads="1"/>
          </p:cNvSpPr>
          <p:nvPr/>
        </p:nvSpPr>
        <p:spPr bwMode="auto">
          <a:xfrm>
            <a:off x="1692275" y="5373688"/>
            <a:ext cx="3167063" cy="396875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2000" b="1" i="1"/>
          </a:p>
        </p:txBody>
      </p:sp>
      <p:sp>
        <p:nvSpPr>
          <p:cNvPr id="121862" name="WordArt 7"/>
          <p:cNvSpPr>
            <a:spLocks noChangeArrowheads="1" noChangeShapeType="1" noTextEdit="1"/>
          </p:cNvSpPr>
          <p:nvPr/>
        </p:nvSpPr>
        <p:spPr bwMode="auto">
          <a:xfrm>
            <a:off x="1763713" y="5445125"/>
            <a:ext cx="2255837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2400" b="1" i="1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Родного Судака</a:t>
            </a:r>
          </a:p>
        </p:txBody>
      </p:sp>
      <p:pic>
        <p:nvPicPr>
          <p:cNvPr id="121863" name="Picture 9" descr="7-1-800x5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229225"/>
            <a:ext cx="1368425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Picture 10" descr="Рисунок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5" name="Picture 11" descr="Рисунок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6" name="Text Box 12"/>
          <p:cNvSpPr txBox="1">
            <a:spLocks noChangeArrowheads="1"/>
          </p:cNvSpPr>
          <p:nvPr/>
        </p:nvSpPr>
        <p:spPr bwMode="auto">
          <a:xfrm>
            <a:off x="3851275" y="3789363"/>
            <a:ext cx="184150" cy="366712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121867" name="Picture 14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49275"/>
            <a:ext cx="9906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Picture 15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9906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Контрастный">
  <a:themeElements>
    <a:clrScheme name="Контрастный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Контрастный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Контрастный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онтрастный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онтрастный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онтрастный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онтрастный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онтрастный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онтрастный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Разрез">
  <a:themeElements>
    <a:clrScheme name="1_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1_Разрез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1_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Океан">
  <a:themeElements>
    <a:clrScheme name="1_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1_Океан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1_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Arial"/>
      </a:majorFont>
      <a:minorFont>
        <a:latin typeface="Arial Black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4484</TotalTime>
  <Words>1509</Words>
  <Application>Microsoft Office PowerPoint</Application>
  <PresentationFormat>Экран (4:3)</PresentationFormat>
  <Paragraphs>360</Paragraphs>
  <Slides>72</Slides>
  <Notes>0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93" baseType="lpstr">
      <vt:lpstr>Arial</vt:lpstr>
      <vt:lpstr>Arial Black</vt:lpstr>
      <vt:lpstr>Arial Unicode MS</vt:lpstr>
      <vt:lpstr>Franklin Gothic Book</vt:lpstr>
      <vt:lpstr>Franklin Gothic Medium</vt:lpstr>
      <vt:lpstr>Impact</vt:lpstr>
      <vt:lpstr>Monotype Corsiva</vt:lpstr>
      <vt:lpstr>Tahoma</vt:lpstr>
      <vt:lpstr>Times New Roman</vt:lpstr>
      <vt:lpstr>Verdana</vt:lpstr>
      <vt:lpstr>Wingdings</vt:lpstr>
      <vt:lpstr>Текстура</vt:lpstr>
      <vt:lpstr>Контрастный</vt:lpstr>
      <vt:lpstr>Орбита</vt:lpstr>
      <vt:lpstr>Равновесие</vt:lpstr>
      <vt:lpstr>1_Разрез</vt:lpstr>
      <vt:lpstr>1_Океан</vt:lpstr>
      <vt:lpstr>Салют</vt:lpstr>
      <vt:lpstr>Трава</vt:lpstr>
      <vt:lpstr>Оформление по умолчанию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Организация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LOGIC</dc:creator>
  <cp:lastModifiedBy>Пользователь Windows</cp:lastModifiedBy>
  <cp:revision>91</cp:revision>
  <dcterms:created xsi:type="dcterms:W3CDTF">2011-09-09T18:19:04Z</dcterms:created>
  <dcterms:modified xsi:type="dcterms:W3CDTF">2016-11-12T11:09:59Z</dcterms:modified>
</cp:coreProperties>
</file>